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51" r:id="rId1"/>
    <p:sldMasterId id="2147483763" r:id="rId2"/>
    <p:sldMasterId id="2147483775" r:id="rId3"/>
    <p:sldMasterId id="2147483787" r:id="rId4"/>
  </p:sldMasterIdLst>
  <p:notesMasterIdLst>
    <p:notesMasterId r:id="rId11"/>
  </p:notesMasterIdLst>
  <p:handoutMasterIdLst>
    <p:handoutMasterId r:id="rId12"/>
  </p:handoutMasterIdLst>
  <p:sldIdLst>
    <p:sldId id="5499" r:id="rId5"/>
    <p:sldId id="5506" r:id="rId6"/>
    <p:sldId id="5526" r:id="rId7"/>
    <p:sldId id="5507" r:id="rId8"/>
    <p:sldId id="5527" r:id="rId9"/>
    <p:sldId id="844" r:id="rId1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67"/>
    <a:srgbClr val="FFFFFF"/>
    <a:srgbClr val="0000FF"/>
    <a:srgbClr val="CF980F"/>
    <a:srgbClr val="9D5C27"/>
    <a:srgbClr val="32946A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95" autoAdjust="0"/>
    <p:restoredTop sz="93607" autoAdjust="0"/>
  </p:normalViewPr>
  <p:slideViewPr>
    <p:cSldViewPr>
      <p:cViewPr varScale="1">
        <p:scale>
          <a:sx n="72" d="100"/>
          <a:sy n="72" d="100"/>
        </p:scale>
        <p:origin x="630" y="78"/>
      </p:cViewPr>
      <p:guideLst>
        <p:guide orient="horz" pos="2160"/>
        <p:guide pos="2946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gridSpacing cx="45007" cy="450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C538CB-240A-40BA-B933-7F50F1CECC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538A5-D2B7-4EC9-91CC-B2EA55BF30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A213E-B49A-4031-BC52-2551EFE99167}" type="datetime1">
              <a:rPr lang="en-US" smtClean="0"/>
              <a:t>5/5/2022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DC72D3-6D65-4109-B604-8D85F9A7A4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67998-6AA5-4CED-968F-B27A43F767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E88F1-BEFE-492C-AC63-0E0E813F7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4312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ounded Rectangle 409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28387" name="Rounded Rectangle 409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28388" name="Rounded Rectangle 409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28389" name="Rounded Rectangle 409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28390" name="Rounded Rectangle 410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28391" name="Rounded Rectangle 410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28392" name="Rounded Rectangle 410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28393" name="Rounded Rectangle 410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28394" name="Rounded Rectangle 410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28395" name="Rounded Rectangle 410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28396" name="Rounded Rectangle 410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28397" name="Rounded Rectangle 410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28398" name="Rounded Rectangle 410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28399" name="Rounded Rectangle 410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28400" name="Rounded Rectangle 41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28401" name="Rounded Rectangle 41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28402" name="Rounded Rectangle 41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28403" name="Rounded Rectangle 41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28404" name="Rounded Rectangle 41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28405" name="Rounded Rectangle 411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28406" name="Text Box 4116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28407" name="Text Box 4117"/>
          <p:cNvSpPr txBox="1">
            <a:spLocks noChangeArrowheads="1"/>
          </p:cNvSpPr>
          <p:nvPr/>
        </p:nvSpPr>
        <p:spPr bwMode="auto">
          <a:xfrm>
            <a:off x="3884613" y="0"/>
            <a:ext cx="29416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Slide Image Placeholder 4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40250" cy="3397250"/>
          </a:xfrm>
          <a:prstGeom prst="rect">
            <a:avLst/>
          </a:prstGeom>
          <a:noFill/>
          <a:ln w="12600" cap="flat" cmpd="sng">
            <a:solidFill>
              <a:srgbClr val="000000">
                <a:alpha val="100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000" tIns="46800" rIns="90000" bIns="46800" anchor="t" anchorCtr="0"/>
          <a:lstStyle/>
          <a:p>
            <a:pPr lvl="0"/>
            <a:endParaRPr noProof="0"/>
          </a:p>
        </p:txBody>
      </p:sp>
      <p:sp>
        <p:nvSpPr>
          <p:cNvPr id="528409" name="Slide Image Placeholder 4118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7763" y="685800"/>
            <a:ext cx="4530725" cy="339725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20" name="Text Placeholder 4119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54650" cy="40830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CN" noProof="0"/>
          </a:p>
        </p:txBody>
      </p:sp>
      <p:sp>
        <p:nvSpPr>
          <p:cNvPr id="528411" name="Text Box 4120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" name="Slide Number Placeholder 4121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40050" cy="4254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2C3B2B72-5D13-4064-A97B-FFBA85A531AF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8420404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</a:defRPr>
    </a:lvl1pPr>
    <a:lvl2pPr marL="742950" lvl="1" indent="-285750" algn="l" defTabSz="449263" rtl="0" eaLnBrk="0" fontAlgn="base" hangingPunct="0">
      <a:spcBef>
        <a:spcPct val="30000"/>
      </a:spcBef>
      <a:spcAft>
        <a:spcPct val="0"/>
      </a:spcAft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</a:defRPr>
    </a:lvl2pPr>
    <a:lvl3pPr marL="1143000" lvl="2" indent="-228600" algn="l" defTabSz="449263" rtl="0" eaLnBrk="0" fontAlgn="base" hangingPunct="0">
      <a:spcBef>
        <a:spcPct val="30000"/>
      </a:spcBef>
      <a:spcAft>
        <a:spcPct val="0"/>
      </a:spcAft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</a:defRPr>
    </a:lvl3pPr>
    <a:lvl4pPr marL="1600200" lvl="3" indent="-228600" algn="l" defTabSz="449263" rtl="0" eaLnBrk="0" fontAlgn="base" hangingPunct="0">
      <a:spcBef>
        <a:spcPct val="30000"/>
      </a:spcBef>
      <a:spcAft>
        <a:spcPct val="0"/>
      </a:spcAft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</a:defRPr>
    </a:lvl4pPr>
    <a:lvl5pPr marL="2057400" lvl="4" indent="-228600" algn="l" defTabSz="449263" rtl="0" eaLnBrk="0" fontAlgn="base" hangingPunct="0">
      <a:spcBef>
        <a:spcPct val="30000"/>
      </a:spcBef>
      <a:spcAft>
        <a:spcPct val="0"/>
      </a:spcAft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</a:defRPr>
    </a:lvl5pPr>
    <a:lvl6pPr marL="2286000" lvl="5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buNone/>
      <a:defRPr sz="1200" b="0" i="0" u="none" kern="1200" baseline="0">
        <a:solidFill>
          <a:srgbClr val="000000"/>
        </a:solidFill>
        <a:latin typeface="Times New Roman" pitchFamily="18" charset="0"/>
      </a:defRPr>
    </a:lvl6pPr>
    <a:lvl7pPr marL="2743200" lvl="6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buNone/>
      <a:defRPr sz="1200" b="0" i="0" u="none" kern="1200" baseline="0">
        <a:solidFill>
          <a:srgbClr val="000000"/>
        </a:solidFill>
        <a:latin typeface="Times New Roman" pitchFamily="18" charset="0"/>
      </a:defRPr>
    </a:lvl7pPr>
    <a:lvl8pPr marL="3200400" lvl="7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buNone/>
      <a:defRPr sz="1200" b="0" i="0" u="none" kern="1200" baseline="0">
        <a:solidFill>
          <a:srgbClr val="000000"/>
        </a:solidFill>
        <a:latin typeface="Times New Roman" pitchFamily="18" charset="0"/>
      </a:defRPr>
    </a:lvl8pPr>
    <a:lvl9pPr marL="3657600" lvl="8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buNone/>
      <a:defRPr sz="1200" b="0" i="0" u="none" kern="1200" baseline="0">
        <a:solidFill>
          <a:srgbClr val="000000"/>
        </a:solidFill>
        <a:latin typeface="Times New Roman" pitchFamily="18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1026"/>
          <p:cNvSpPr>
            <a:spLocks noGrp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11812-187F-47E2-8CDB-F6B394C54E74}" type="datetime1">
              <a:rPr lang="en-US" smtClean="0"/>
              <a:t>5/5/2022</a:t>
            </a:fld>
            <a:endParaRPr lang="fr-FR"/>
          </a:p>
        </p:txBody>
      </p:sp>
      <p:sp>
        <p:nvSpPr>
          <p:cNvPr id="5" name="Slide Number Placeholder 1028"/>
          <p:cNvSpPr>
            <a:spLocks noGrp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16D510-66F8-4639-9BDE-C64EF624532C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2594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1026"/>
          <p:cNvSpPr>
            <a:spLocks noGrp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27590-E7D4-4386-BDC4-51713F20416B}" type="datetime1">
              <a:rPr lang="en-US" smtClean="0"/>
              <a:t>5/5/2022</a:t>
            </a:fld>
            <a:endParaRPr lang="fr-FR"/>
          </a:p>
        </p:txBody>
      </p:sp>
      <p:sp>
        <p:nvSpPr>
          <p:cNvPr id="5" name="Slide Number Placeholder 1028"/>
          <p:cNvSpPr>
            <a:spLocks noGrp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A00549-2504-4D1B-9BBD-D516A63719D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24855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9" y="128590"/>
            <a:ext cx="2049463" cy="59658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90"/>
            <a:ext cx="6029578" cy="59658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1026"/>
          <p:cNvSpPr>
            <a:spLocks noGrp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EB934-10B7-43C4-9735-A5221D5D6DD0}" type="datetime1">
              <a:rPr lang="en-US" smtClean="0"/>
              <a:t>5/5/2022</a:t>
            </a:fld>
            <a:endParaRPr lang="fr-FR"/>
          </a:p>
        </p:txBody>
      </p:sp>
      <p:sp>
        <p:nvSpPr>
          <p:cNvPr id="5" name="Slide Number Placeholder 1028"/>
          <p:cNvSpPr>
            <a:spLocks noGrp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356E8B-1996-47B2-94A0-C61BBD7D1D6F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50834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2051"/>
          <p:cNvSpPr>
            <a:spLocks noGrp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3E744-C2BE-4045-AE07-2CC12D56513D}" type="datetime1">
              <a:rPr lang="en-US" smtClean="0"/>
              <a:t>5/5/2022</a:t>
            </a:fld>
            <a:endParaRPr lang="fr-FR"/>
          </a:p>
        </p:txBody>
      </p:sp>
      <p:sp>
        <p:nvSpPr>
          <p:cNvPr id="5" name="Slide Number Placeholder 2053"/>
          <p:cNvSpPr>
            <a:spLocks noGrp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2B142-F3E9-49D4-A4D3-3FB89E3DF1A9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269673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2051"/>
          <p:cNvSpPr>
            <a:spLocks noGrp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E84D5-38F9-45C5-AAC4-F4D09DB6A87D}" type="datetime1">
              <a:rPr lang="en-US" smtClean="0"/>
              <a:t>5/5/2022</a:t>
            </a:fld>
            <a:endParaRPr lang="fr-FR"/>
          </a:p>
        </p:txBody>
      </p:sp>
      <p:sp>
        <p:nvSpPr>
          <p:cNvPr id="5" name="Slide Number Placeholder 2053"/>
          <p:cNvSpPr>
            <a:spLocks noGrp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46A8A-256D-47FB-AE6F-790021B4B49B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17094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2051"/>
          <p:cNvSpPr>
            <a:spLocks noGrp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C5D25-C996-4108-A1C1-6C1DF1A2DA9F}" type="datetime1">
              <a:rPr lang="en-US" smtClean="0"/>
              <a:t>5/5/2022</a:t>
            </a:fld>
            <a:endParaRPr lang="fr-FR"/>
          </a:p>
        </p:txBody>
      </p:sp>
      <p:sp>
        <p:nvSpPr>
          <p:cNvPr id="5" name="Slide Number Placeholder 2053"/>
          <p:cNvSpPr>
            <a:spLocks noGrp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24473-58F0-4FB2-B5E4-9E84F65D62FB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84627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4016947" cy="449421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105" y="1600200"/>
            <a:ext cx="4016947" cy="449421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2051"/>
          <p:cNvSpPr>
            <a:spLocks noGrp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32574-C936-462D-9003-5CE40D5E7BB8}" type="datetime1">
              <a:rPr lang="en-US" smtClean="0"/>
              <a:t>5/5/2022</a:t>
            </a:fld>
            <a:endParaRPr lang="fr-FR"/>
          </a:p>
        </p:txBody>
      </p:sp>
      <p:sp>
        <p:nvSpPr>
          <p:cNvPr id="6" name="Slide Number Placeholder 2053"/>
          <p:cNvSpPr>
            <a:spLocks noGrp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5AAB1-95F5-4444-89F7-F34ADD6C035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26546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2051"/>
          <p:cNvSpPr>
            <a:spLocks noGrp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0A520-B5CB-4327-B397-02327F80A5E5}" type="datetime1">
              <a:rPr lang="en-US" smtClean="0"/>
              <a:t>5/5/2022</a:t>
            </a:fld>
            <a:endParaRPr lang="fr-FR"/>
          </a:p>
        </p:txBody>
      </p:sp>
      <p:sp>
        <p:nvSpPr>
          <p:cNvPr id="8" name="Slide Number Placeholder 2053"/>
          <p:cNvSpPr>
            <a:spLocks noGrp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045A5-71BB-45E5-8004-05F93F62924C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449654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2051"/>
          <p:cNvSpPr>
            <a:spLocks noGrp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3AA3B-786B-4E6D-BD5E-597034A5C467}" type="datetime1">
              <a:rPr lang="en-US" smtClean="0"/>
              <a:t>5/5/2022</a:t>
            </a:fld>
            <a:endParaRPr lang="fr-FR"/>
          </a:p>
        </p:txBody>
      </p:sp>
      <p:sp>
        <p:nvSpPr>
          <p:cNvPr id="4" name="Slide Number Placeholder 2053"/>
          <p:cNvSpPr>
            <a:spLocks noGrp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58F58-8257-4E81-A9A8-3F8FDF63048E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9418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051"/>
          <p:cNvSpPr>
            <a:spLocks noGrp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5DCFF-607B-4837-915F-C56E0167D564}" type="datetime1">
              <a:rPr lang="en-US" smtClean="0"/>
              <a:t>5/5/2022</a:t>
            </a:fld>
            <a:endParaRPr lang="fr-FR"/>
          </a:p>
        </p:txBody>
      </p:sp>
      <p:sp>
        <p:nvSpPr>
          <p:cNvPr id="3" name="Slide Number Placeholder 2053"/>
          <p:cNvSpPr>
            <a:spLocks noGrp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5081A-4475-43F1-834F-623086844EFC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729298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2051"/>
          <p:cNvSpPr>
            <a:spLocks noGrp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38464-472A-41D3-A756-C44BAB6BFF5B}" type="datetime1">
              <a:rPr lang="en-US" smtClean="0"/>
              <a:t>5/5/2022</a:t>
            </a:fld>
            <a:endParaRPr lang="fr-FR"/>
          </a:p>
        </p:txBody>
      </p:sp>
      <p:sp>
        <p:nvSpPr>
          <p:cNvPr id="6" name="Slide Number Placeholder 2053"/>
          <p:cNvSpPr>
            <a:spLocks noGrp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FA9A7-5405-40BA-9145-CDDC4D5AA270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4254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1026"/>
          <p:cNvSpPr>
            <a:spLocks noGrp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E576-BCF5-401F-9419-B131C4809E80}" type="datetime1">
              <a:rPr lang="en-US" smtClean="0"/>
              <a:t>5/5/2022</a:t>
            </a:fld>
            <a:endParaRPr lang="fr-FR"/>
          </a:p>
        </p:txBody>
      </p:sp>
      <p:sp>
        <p:nvSpPr>
          <p:cNvPr id="5" name="Slide Number Placeholder 1028"/>
          <p:cNvSpPr>
            <a:spLocks noGrp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3B223-DF90-43C8-B975-F36F9F9EB07F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587900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2051"/>
          <p:cNvSpPr>
            <a:spLocks noGrp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54098-E335-44AA-AAEE-9366754E78CF}" type="datetime1">
              <a:rPr lang="en-US" smtClean="0"/>
              <a:t>5/5/2022</a:t>
            </a:fld>
            <a:endParaRPr lang="fr-FR"/>
          </a:p>
        </p:txBody>
      </p:sp>
      <p:sp>
        <p:nvSpPr>
          <p:cNvPr id="6" name="Slide Number Placeholder 2053"/>
          <p:cNvSpPr>
            <a:spLocks noGrp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FC834-1879-4699-9891-225495E9AD67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0641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2051"/>
          <p:cNvSpPr>
            <a:spLocks noGrp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2A85F-0330-4D4A-9BC9-35C1E8925DF8}" type="datetime1">
              <a:rPr lang="en-US" smtClean="0"/>
              <a:t>5/5/2022</a:t>
            </a:fld>
            <a:endParaRPr lang="fr-FR"/>
          </a:p>
        </p:txBody>
      </p:sp>
      <p:sp>
        <p:nvSpPr>
          <p:cNvPr id="5" name="Slide Number Placeholder 2053"/>
          <p:cNvSpPr>
            <a:spLocks noGrp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6743D-7329-423C-8862-0FFBA6BAD151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12234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9" y="128590"/>
            <a:ext cx="2049463" cy="59658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90"/>
            <a:ext cx="6029578" cy="59658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2051"/>
          <p:cNvSpPr>
            <a:spLocks noGrp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62565-736F-4A43-A29B-EBEE6842BEBE}" type="datetime1">
              <a:rPr lang="en-US" smtClean="0"/>
              <a:t>5/5/2022</a:t>
            </a:fld>
            <a:endParaRPr lang="fr-FR"/>
          </a:p>
        </p:txBody>
      </p:sp>
      <p:sp>
        <p:nvSpPr>
          <p:cNvPr id="5" name="Slide Number Placeholder 2053"/>
          <p:cNvSpPr>
            <a:spLocks noGrp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C5793-B3B8-4604-AAF5-DDFAB5588F1D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228369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 - 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5" hidden="1"/>
          <p:cNvSpPr>
            <a:spLocks noGrp="1"/>
          </p:cNvSpPr>
          <p:nvPr>
            <p:ph type="sldNum" sz="quarter" idx="7"/>
          </p:nvPr>
        </p:nvSpPr>
        <p:spPr>
          <a:xfrm>
            <a:off x="8699199" y="6392397"/>
            <a:ext cx="266098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0" i="0">
                <a:solidFill>
                  <a:srgbClr val="0094D6"/>
                </a:solidFill>
                <a:latin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MU" smtClean="0"/>
              <a:pPr/>
              <a:t>‹#›</a:t>
            </a:fld>
            <a:endParaRPr lang="en-M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616F2B-EC4E-F848-96AA-0B04F7605F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23774" y="681110"/>
            <a:ext cx="3119242" cy="914516"/>
          </a:xfrm>
        </p:spPr>
        <p:txBody>
          <a:bodyPr/>
          <a:lstStyle>
            <a:lvl1pPr>
              <a:defRPr sz="88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M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324E18-B249-414E-9DAE-C265DFF067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2625" y="458439"/>
            <a:ext cx="3903555" cy="2052996"/>
          </a:xfrm>
        </p:spPr>
        <p:txBody>
          <a:bodyPr/>
          <a:lstStyle>
            <a:lvl1pPr algn="r">
              <a:defRPr sz="1501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 sz="1501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>
              <a:defRPr sz="1501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>
              <a:defRPr sz="1501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>
              <a:defRPr sz="1501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MU" dirty="0"/>
          </a:p>
        </p:txBody>
      </p:sp>
    </p:spTree>
    <p:extLst>
      <p:ext uri="{BB962C8B-B14F-4D97-AF65-F5344CB8AC3E}">
        <p14:creationId xmlns:p14="http://schemas.microsoft.com/office/powerpoint/2010/main" val="2322142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Slide Number Placeholder 3080"/>
          <p:cNvSpPr>
            <a:spLocks noGrp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5E57E-5079-482C-A8D8-DDC28FE1D159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6179153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Slide Number Placeholder 3080"/>
          <p:cNvSpPr>
            <a:spLocks noGrp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2FF39-E131-40FA-9580-AD675939535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729484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Slide Number Placeholder 3080"/>
          <p:cNvSpPr>
            <a:spLocks noGrp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5FF6A-98E8-40BB-9697-756B52CA737E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926258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4016947" cy="449421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105" y="1600200"/>
            <a:ext cx="4016947" cy="449421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Slide Number Placeholder 3080"/>
          <p:cNvSpPr>
            <a:spLocks noGrp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9E49E-D27A-4558-9D68-62F779FF290E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20510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Slide Number Placeholder 3080"/>
          <p:cNvSpPr>
            <a:spLocks noGrp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4472D-AAF2-4C13-A1B2-6149067ED9AE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9381701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lide Number Placeholder 3080"/>
          <p:cNvSpPr>
            <a:spLocks noGrp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6FB8E-FB77-45BF-8C08-BA2D6F41E270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88148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1026"/>
          <p:cNvSpPr>
            <a:spLocks noGrp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779F3-EDA3-426D-8A2E-0ABBE1E22D37}" type="datetime1">
              <a:rPr lang="en-US" smtClean="0"/>
              <a:t>5/5/2022</a:t>
            </a:fld>
            <a:endParaRPr lang="fr-FR"/>
          </a:p>
        </p:txBody>
      </p:sp>
      <p:sp>
        <p:nvSpPr>
          <p:cNvPr id="5" name="Slide Number Placeholder 1028"/>
          <p:cNvSpPr>
            <a:spLocks noGrp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A25EC8-E68D-448E-81DB-F764340AA50A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643056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080"/>
          <p:cNvSpPr>
            <a:spLocks noGrp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46E6F-9002-43EC-AB2B-59F318C7E6A0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1505668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Slide Number Placeholder 3080"/>
          <p:cNvSpPr>
            <a:spLocks noGrp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7102B-1DC6-4097-A809-EB17AC1FA64B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241999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Slide Number Placeholder 3080"/>
          <p:cNvSpPr>
            <a:spLocks noGrp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22701-48CC-40A1-91D6-B17A4F3B8985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2114216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Slide Number Placeholder 3080"/>
          <p:cNvSpPr>
            <a:spLocks noGrp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E7213-BD44-41B2-9E20-7C1E6C1D437E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5753625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9" y="128590"/>
            <a:ext cx="2049463" cy="59658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90"/>
            <a:ext cx="6029578" cy="59658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Slide Number Placeholder 3080"/>
          <p:cNvSpPr>
            <a:spLocks noGrp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F896D-A2A9-4727-B57D-EB6D760B9A21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4992100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2051"/>
          <p:cNvSpPr>
            <a:spLocks noGrp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96BB8-F971-42AF-866F-B8427BE70443}" type="datetime1">
              <a:rPr lang="en-US" smtClean="0"/>
              <a:t>5/5/2022</a:t>
            </a:fld>
            <a:endParaRPr lang="fr-FR"/>
          </a:p>
        </p:txBody>
      </p:sp>
      <p:sp>
        <p:nvSpPr>
          <p:cNvPr id="5" name="Slide Number Placeholder 2053"/>
          <p:cNvSpPr>
            <a:spLocks noGrp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B264B-377D-49EE-843A-3B54A68DE78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073112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2051"/>
          <p:cNvSpPr>
            <a:spLocks noGrp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AB198-7824-47E0-90EF-6818507110FB}" type="datetime1">
              <a:rPr lang="en-US" smtClean="0"/>
              <a:t>5/5/2022</a:t>
            </a:fld>
            <a:endParaRPr lang="fr-FR"/>
          </a:p>
        </p:txBody>
      </p:sp>
      <p:sp>
        <p:nvSpPr>
          <p:cNvPr id="5" name="Slide Number Placeholder 2053"/>
          <p:cNvSpPr>
            <a:spLocks noGrp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0BD89-340F-40BE-98EA-0EA013C51DEC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6994435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2051"/>
          <p:cNvSpPr>
            <a:spLocks noGrp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A9FB0-6A80-404C-9041-9E6292D6822D}" type="datetime1">
              <a:rPr lang="en-US" smtClean="0"/>
              <a:t>5/5/2022</a:t>
            </a:fld>
            <a:endParaRPr lang="fr-FR"/>
          </a:p>
        </p:txBody>
      </p:sp>
      <p:sp>
        <p:nvSpPr>
          <p:cNvPr id="5" name="Slide Number Placeholder 2053"/>
          <p:cNvSpPr>
            <a:spLocks noGrp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45817-7A30-4957-A3F9-716590B2DA9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8712134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4016947" cy="449421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105" y="1600200"/>
            <a:ext cx="4016947" cy="449421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2051"/>
          <p:cNvSpPr>
            <a:spLocks noGrp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66D0E-5B2D-42AD-AE5A-56FD520579A1}" type="datetime1">
              <a:rPr lang="en-US" smtClean="0"/>
              <a:t>5/5/2022</a:t>
            </a:fld>
            <a:endParaRPr lang="fr-FR"/>
          </a:p>
        </p:txBody>
      </p:sp>
      <p:sp>
        <p:nvSpPr>
          <p:cNvPr id="6" name="Slide Number Placeholder 2053"/>
          <p:cNvSpPr>
            <a:spLocks noGrp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118B3-4BDC-4724-A8E7-9048F6930FFC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7024557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2051"/>
          <p:cNvSpPr>
            <a:spLocks noGrp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14DA9-CC74-45E8-A971-EF80ECDBE877}" type="datetime1">
              <a:rPr lang="en-US" smtClean="0"/>
              <a:t>5/5/2022</a:t>
            </a:fld>
            <a:endParaRPr lang="fr-FR"/>
          </a:p>
        </p:txBody>
      </p:sp>
      <p:sp>
        <p:nvSpPr>
          <p:cNvPr id="8" name="Slide Number Placeholder 2053"/>
          <p:cNvSpPr>
            <a:spLocks noGrp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CA645-7500-470B-A8B7-83619556243C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36667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4016947" cy="449421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105" y="1600200"/>
            <a:ext cx="4016947" cy="449421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1026"/>
          <p:cNvSpPr>
            <a:spLocks noGrp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7AA11-527A-4E45-9499-7DE46D937F72}" type="datetime1">
              <a:rPr lang="en-US" smtClean="0"/>
              <a:t>5/5/2022</a:t>
            </a:fld>
            <a:endParaRPr lang="fr-FR"/>
          </a:p>
        </p:txBody>
      </p:sp>
      <p:sp>
        <p:nvSpPr>
          <p:cNvPr id="6" name="Slide Number Placeholder 1028"/>
          <p:cNvSpPr>
            <a:spLocks noGrp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4D98CC-FCB9-493E-9FF9-5A9A3EDF6A1B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2906274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2051"/>
          <p:cNvSpPr>
            <a:spLocks noGrp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00102-E3D2-4D40-B3F6-66A118307737}" type="datetime1">
              <a:rPr lang="en-US" smtClean="0"/>
              <a:t>5/5/2022</a:t>
            </a:fld>
            <a:endParaRPr lang="fr-FR"/>
          </a:p>
        </p:txBody>
      </p:sp>
      <p:sp>
        <p:nvSpPr>
          <p:cNvPr id="4" name="Slide Number Placeholder 2053"/>
          <p:cNvSpPr>
            <a:spLocks noGrp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EA8B1-8F11-4C46-ABB0-E78425EE2C4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461571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051"/>
          <p:cNvSpPr>
            <a:spLocks noGrp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F9A8B-75EB-4418-9564-B0C1C4A55472}" type="datetime1">
              <a:rPr lang="en-US" smtClean="0"/>
              <a:t>5/5/2022</a:t>
            </a:fld>
            <a:endParaRPr lang="fr-FR"/>
          </a:p>
        </p:txBody>
      </p:sp>
      <p:sp>
        <p:nvSpPr>
          <p:cNvPr id="3" name="Slide Number Placeholder 2053"/>
          <p:cNvSpPr>
            <a:spLocks noGrp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4F89-3368-40F4-AC2A-7245FC242B4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3635357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2051"/>
          <p:cNvSpPr>
            <a:spLocks noGrp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131A9-99E8-403C-895F-4F67983BFB72}" type="datetime1">
              <a:rPr lang="en-US" smtClean="0"/>
              <a:t>5/5/2022</a:t>
            </a:fld>
            <a:endParaRPr lang="fr-FR"/>
          </a:p>
        </p:txBody>
      </p:sp>
      <p:sp>
        <p:nvSpPr>
          <p:cNvPr id="6" name="Slide Number Placeholder 2053"/>
          <p:cNvSpPr>
            <a:spLocks noGrp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F3B39-D2BB-4C5E-B910-B21592896E97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3743941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2051"/>
          <p:cNvSpPr>
            <a:spLocks noGrp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A2F06-3575-42E5-9690-37B364A7D563}" type="datetime1">
              <a:rPr lang="en-US" smtClean="0"/>
              <a:t>5/5/2022</a:t>
            </a:fld>
            <a:endParaRPr lang="fr-FR"/>
          </a:p>
        </p:txBody>
      </p:sp>
      <p:sp>
        <p:nvSpPr>
          <p:cNvPr id="6" name="Slide Number Placeholder 2053"/>
          <p:cNvSpPr>
            <a:spLocks noGrp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137B8-3C61-433C-944D-10185E7BE90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3081854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2051"/>
          <p:cNvSpPr>
            <a:spLocks noGrp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C1649-5401-4F76-BB2E-4632AC4E9895}" type="datetime1">
              <a:rPr lang="en-US" smtClean="0"/>
              <a:t>5/5/2022</a:t>
            </a:fld>
            <a:endParaRPr lang="fr-FR"/>
          </a:p>
        </p:txBody>
      </p:sp>
      <p:sp>
        <p:nvSpPr>
          <p:cNvPr id="5" name="Slide Number Placeholder 2053"/>
          <p:cNvSpPr>
            <a:spLocks noGrp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6F41D-B22C-46BB-B480-208E85817001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345000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9" y="128590"/>
            <a:ext cx="2049463" cy="59658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90"/>
            <a:ext cx="6029578" cy="59658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2051"/>
          <p:cNvSpPr>
            <a:spLocks noGrp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3032C-5DB7-4681-A119-A8DAC5ECA21E}" type="datetime1">
              <a:rPr lang="en-US" smtClean="0"/>
              <a:t>5/5/2022</a:t>
            </a:fld>
            <a:endParaRPr lang="fr-FR"/>
          </a:p>
        </p:txBody>
      </p:sp>
      <p:sp>
        <p:nvSpPr>
          <p:cNvPr id="5" name="Slide Number Placeholder 2053"/>
          <p:cNvSpPr>
            <a:spLocks noGrp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2F239-A3E9-48EC-9B8E-1708BC61DAAB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06693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1026"/>
          <p:cNvSpPr>
            <a:spLocks noGrp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C0A1C-DF8C-4BAB-81D7-53E726AE3AB7}" type="datetime1">
              <a:rPr lang="en-US" smtClean="0"/>
              <a:t>5/5/2022</a:t>
            </a:fld>
            <a:endParaRPr lang="fr-FR"/>
          </a:p>
        </p:txBody>
      </p:sp>
      <p:sp>
        <p:nvSpPr>
          <p:cNvPr id="8" name="Slide Number Placeholder 1028"/>
          <p:cNvSpPr>
            <a:spLocks noGrp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CB7658-010A-4CB8-AF66-B772882AD95C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594609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1026"/>
          <p:cNvSpPr>
            <a:spLocks noGrp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E1B9A-949D-4D63-9899-3E752C5EC141}" type="datetime1">
              <a:rPr lang="en-US" smtClean="0"/>
              <a:t>5/5/2022</a:t>
            </a:fld>
            <a:endParaRPr lang="fr-FR"/>
          </a:p>
        </p:txBody>
      </p:sp>
      <p:sp>
        <p:nvSpPr>
          <p:cNvPr id="4" name="Slide Number Placeholder 1028"/>
          <p:cNvSpPr>
            <a:spLocks noGrp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A6B90-D3C5-401E-813C-DC08842DC975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35840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26"/>
          <p:cNvSpPr>
            <a:spLocks noGrp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411C3-5B62-4D25-B6CE-5308D79B159B}" type="datetime1">
              <a:rPr lang="en-US" smtClean="0"/>
              <a:t>5/5/2022</a:t>
            </a:fld>
            <a:endParaRPr lang="fr-FR"/>
          </a:p>
        </p:txBody>
      </p:sp>
      <p:sp>
        <p:nvSpPr>
          <p:cNvPr id="3" name="Slide Number Placeholder 1028"/>
          <p:cNvSpPr>
            <a:spLocks noGrp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3921E3-7139-4CA5-A774-8774FA7A7AF1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39731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1026"/>
          <p:cNvSpPr>
            <a:spLocks noGrp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A247D-B136-4861-842B-8D47245D0A59}" type="datetime1">
              <a:rPr lang="en-US" smtClean="0"/>
              <a:t>5/5/2022</a:t>
            </a:fld>
            <a:endParaRPr lang="fr-FR"/>
          </a:p>
        </p:txBody>
      </p:sp>
      <p:sp>
        <p:nvSpPr>
          <p:cNvPr id="6" name="Slide Number Placeholder 1028"/>
          <p:cNvSpPr>
            <a:spLocks noGrp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80744F-EBAA-484A-840F-100A4ADF69F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39165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1026"/>
          <p:cNvSpPr>
            <a:spLocks noGrp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97F87-FBE6-4319-9B91-84CDB7BA2693}" type="datetime1">
              <a:rPr lang="en-US" smtClean="0"/>
              <a:t>5/5/2022</a:t>
            </a:fld>
            <a:endParaRPr lang="fr-FR"/>
          </a:p>
        </p:txBody>
      </p:sp>
      <p:sp>
        <p:nvSpPr>
          <p:cNvPr id="6" name="Slide Number Placeholder 1028"/>
          <p:cNvSpPr>
            <a:spLocks noGrp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509C5-E0A3-45CE-BB62-76518BC60599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116164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1" y="128590"/>
            <a:ext cx="81978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éditer le format du texte-titre</a:t>
            </a:r>
          </a:p>
        </p:txBody>
      </p:sp>
      <p:sp>
        <p:nvSpPr>
          <p:cNvPr id="1027" name="Text Placeholder 1025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1" y="1600200"/>
            <a:ext cx="8197850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éditer le format du plan de texte</a:t>
            </a:r>
          </a:p>
          <a:p>
            <a:pPr lvl="1"/>
            <a:r>
              <a:rPr lang="fr-FR" altLang="en-US"/>
              <a:t>Second niveau de plan</a:t>
            </a:r>
          </a:p>
          <a:p>
            <a:pPr lvl="2"/>
            <a:r>
              <a:rPr lang="fr-FR" altLang="en-US"/>
              <a:t>Troisième niveau de plan</a:t>
            </a:r>
          </a:p>
          <a:p>
            <a:pPr lvl="3"/>
            <a:r>
              <a:rPr lang="fr-FR" altLang="en-US"/>
              <a:t>Quatrième niveau de plan</a:t>
            </a:r>
          </a:p>
          <a:p>
            <a:pPr lvl="4"/>
            <a:r>
              <a:rPr lang="fr-FR" altLang="en-US"/>
              <a:t>Cinquième niveau de plan</a:t>
            </a:r>
          </a:p>
          <a:p>
            <a:pPr lvl="4"/>
            <a:r>
              <a:rPr lang="fr-FR" altLang="en-US"/>
              <a:t>Sixième niveau de plan</a:t>
            </a:r>
          </a:p>
          <a:p>
            <a:pPr lvl="4"/>
            <a:r>
              <a:rPr lang="fr-FR" altLang="en-US"/>
              <a:t>Septième niveau de plan</a:t>
            </a:r>
          </a:p>
        </p:txBody>
      </p:sp>
      <p:sp>
        <p:nvSpPr>
          <p:cNvPr id="2" name="Date Placeholder 1026"/>
          <p:cNvSpPr>
            <a:spLocks noGrp="1"/>
          </p:cNvSpPr>
          <p:nvPr>
            <p:ph type="dt"/>
          </p:nvPr>
        </p:nvSpPr>
        <p:spPr>
          <a:xfrm>
            <a:off x="457201" y="6353177"/>
            <a:ext cx="210185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numCol="1" anchor="ctr" anchorCtr="0" compatLnSpc="1"/>
          <a:lstStyle>
            <a:lvl1pPr defTabSz="449580" eaLnBrk="1" hangingPunct="1">
              <a:buSzPct val="100000"/>
              <a:tabLst>
                <a:tab pos="448945" algn="l"/>
                <a:tab pos="898525" algn="l"/>
                <a:tab pos="1347470" algn="l"/>
                <a:tab pos="179705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ejaVu Sans" panose="020B0603030804020204"/>
                <a:cs typeface="DejaVu Sans" panose="020B0603030804020204"/>
              </a:defRPr>
            </a:lvl1pPr>
          </a:lstStyle>
          <a:p>
            <a:pPr>
              <a:defRPr/>
            </a:pPr>
            <a:fld id="{EBCCBD19-04CC-441B-8583-E95FDA7DFCA6}" type="datetime1">
              <a:rPr lang="en-US" smtClean="0"/>
              <a:t>5/5/2022</a:t>
            </a:fld>
            <a:endParaRPr lang="fr-FR"/>
          </a:p>
        </p:txBody>
      </p:sp>
      <p:sp>
        <p:nvSpPr>
          <p:cNvPr id="1029" name="Text Box 1027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" name="Slide Number Placeholder 1028"/>
          <p:cNvSpPr>
            <a:spLocks noGrp="1"/>
          </p:cNvSpPr>
          <p:nvPr>
            <p:ph type="sldNum"/>
          </p:nvPr>
        </p:nvSpPr>
        <p:spPr>
          <a:xfrm>
            <a:off x="6553201" y="6353175"/>
            <a:ext cx="2101850" cy="3698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tabLst>
                <a:tab pos="449263" algn="l"/>
                <a:tab pos="898525" algn="l"/>
                <a:tab pos="1347788" algn="l"/>
                <a:tab pos="1797050" algn="l"/>
              </a:tabLst>
              <a:defRPr sz="240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44976143-7DEA-485D-8D11-A85C7CEFFB18}" type="slidenum">
              <a:rPr lang="fr-FR" altLang="en-US" smtClean="0"/>
              <a:pPr/>
              <a:t>‹#›</a:t>
            </a:fld>
            <a:endParaRPr lang="fr-FR" altLang="en-US"/>
          </a:p>
        </p:txBody>
      </p:sp>
      <p:pic>
        <p:nvPicPr>
          <p:cNvPr id="1031" name="Picture 102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3"/>
            <a:ext cx="9144000" cy="682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08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sldNum="0" hdr="0" ftr="0" dt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lvl="1" algn="ctr" defTabSz="449263" rtl="0" eaLnBrk="1" fontAlgn="base" hangingPunct="1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Calibri" pitchFamily="34" charset="0"/>
          <a:ea typeface="SimSun" charset="0"/>
          <a:cs typeface="+mj-cs"/>
        </a:defRPr>
      </a:lvl2pPr>
      <a:lvl3pPr lvl="2" algn="ctr" defTabSz="449263" rtl="0" eaLnBrk="1" fontAlgn="base" hangingPunct="1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Calibri" pitchFamily="34" charset="0"/>
          <a:ea typeface="SimSun" charset="0"/>
          <a:cs typeface="+mj-cs"/>
        </a:defRPr>
      </a:lvl3pPr>
      <a:lvl4pPr lvl="3" algn="ctr" defTabSz="449263" rtl="0" eaLnBrk="1" fontAlgn="base" hangingPunct="1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Calibri" pitchFamily="34" charset="0"/>
          <a:ea typeface="SimSun" charset="0"/>
          <a:cs typeface="+mj-cs"/>
        </a:defRPr>
      </a:lvl4pPr>
      <a:lvl5pPr lvl="4" algn="ctr" defTabSz="449263" rtl="0" eaLnBrk="1" fontAlgn="base" hangingPunct="1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Calibri" pitchFamily="34" charset="0"/>
          <a:ea typeface="SimSun" charset="0"/>
          <a:cs typeface="+mj-cs"/>
        </a:defRPr>
      </a:lvl5pPr>
      <a:lvl6pPr marL="457200" algn="ctr" defTabSz="44958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kern="1200">
          <a:solidFill>
            <a:srgbClr val="000000"/>
          </a:solidFill>
          <a:latin typeface="Calibri" pitchFamily="34" charset="0"/>
          <a:ea typeface="SimSun" charset="0"/>
          <a:cs typeface="+mj-cs"/>
        </a:defRPr>
      </a:lvl6pPr>
      <a:lvl7pPr marL="914400" algn="ctr" defTabSz="44958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kern="1200">
          <a:solidFill>
            <a:srgbClr val="000000"/>
          </a:solidFill>
          <a:latin typeface="Calibri" pitchFamily="34" charset="0"/>
          <a:ea typeface="SimSun" charset="0"/>
          <a:cs typeface="+mj-cs"/>
        </a:defRPr>
      </a:lvl7pPr>
      <a:lvl8pPr marL="1371600" algn="ctr" defTabSz="44958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kern="1200">
          <a:solidFill>
            <a:srgbClr val="000000"/>
          </a:solidFill>
          <a:latin typeface="Calibri" pitchFamily="34" charset="0"/>
          <a:ea typeface="SimSun" charset="0"/>
          <a:cs typeface="+mj-cs"/>
        </a:defRPr>
      </a:lvl8pPr>
      <a:lvl9pPr marL="1828800" algn="ctr" defTabSz="44958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kern="1200">
          <a:solidFill>
            <a:srgbClr val="000000"/>
          </a:solidFill>
          <a:latin typeface="Calibri" pitchFamily="34" charset="0"/>
          <a:ea typeface="SimSun" charset="0"/>
          <a:cs typeface="+mj-cs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263" rtl="0" eaLnBrk="1" fontAlgn="base" hangingPunct="1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Calibri" pitchFamily="34" charset="0"/>
          <a:ea typeface="SimSun" charset="0"/>
          <a:cs typeface="+mn-cs"/>
        </a:defRPr>
      </a:lvl2pPr>
      <a:lvl3pPr marL="1143000" lvl="2" indent="-228600" algn="l" defTabSz="449263" rtl="0" eaLnBrk="1" fontAlgn="base" hangingPunct="1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Calibri" pitchFamily="34" charset="0"/>
          <a:ea typeface="SimSun" charset="0"/>
          <a:cs typeface="+mn-cs"/>
        </a:defRPr>
      </a:lvl3pPr>
      <a:lvl4pPr marL="1600200" lvl="3" indent="-228600" algn="l" defTabSz="449263" rtl="0" eaLnBrk="1" fontAlgn="base" hangingPunct="1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Calibri" pitchFamily="34" charset="0"/>
          <a:ea typeface="SimSun" charset="0"/>
          <a:cs typeface="+mn-cs"/>
        </a:defRPr>
      </a:lvl4pPr>
      <a:lvl5pPr marL="2057400" lvl="4" indent="-228600" algn="l" defTabSz="449263" rtl="0" eaLnBrk="1" fontAlgn="base" hangingPunct="1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Calibri" pitchFamily="34" charset="0"/>
          <a:ea typeface="SimSun" charset="0"/>
          <a:cs typeface="+mn-cs"/>
        </a:defRPr>
      </a:lvl5pPr>
      <a:lvl6pPr marL="2514600" lvl="5" indent="-228600" algn="l" defTabSz="44958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Calibri" pitchFamily="34" charset="0"/>
          <a:ea typeface="SimSun" charset="0"/>
          <a:cs typeface="+mn-cs"/>
        </a:defRPr>
      </a:lvl6pPr>
      <a:lvl7pPr marL="2971800" lvl="6" indent="-228600" algn="l" defTabSz="44958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Calibri" pitchFamily="34" charset="0"/>
          <a:ea typeface="SimSun" charset="0"/>
          <a:cs typeface="+mn-cs"/>
        </a:defRPr>
      </a:lvl7pPr>
      <a:lvl8pPr marL="3429000" lvl="7" indent="-228600" algn="l" defTabSz="44958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Calibri" pitchFamily="34" charset="0"/>
          <a:ea typeface="SimSun" charset="0"/>
          <a:cs typeface="+mn-cs"/>
        </a:defRPr>
      </a:lvl8pPr>
      <a:lvl9pPr marL="3886200" lvl="8" indent="-228600" algn="l" defTabSz="44958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Calibri" pitchFamily="34" charset="0"/>
          <a:ea typeface="SimSun" charset="0"/>
          <a:cs typeface="+mn-cs"/>
        </a:defRPr>
      </a:lvl9pPr>
    </p:bodyStyle>
    <p:otherStyle>
      <a:lvl1pPr marL="0" lvl="0" indent="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FFFFFF"/>
          </a:solidFill>
          <a:latin typeface="+mn-lt"/>
          <a:ea typeface="+mn-ea"/>
          <a:cs typeface="+mn-cs"/>
        </a:defRPr>
      </a:lvl1pPr>
      <a:lvl2pPr marL="742950" lvl="1" indent="-28575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FFFFFF"/>
          </a:solidFill>
          <a:latin typeface="Calibri" pitchFamily="34" charset="0"/>
          <a:ea typeface="SimSun" charset="0"/>
          <a:cs typeface="+mn-cs"/>
        </a:defRPr>
      </a:lvl2pPr>
      <a:lvl3pPr marL="1143000" lvl="2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FFFFFF"/>
          </a:solidFill>
          <a:latin typeface="Calibri" pitchFamily="34" charset="0"/>
          <a:ea typeface="SimSun" charset="0"/>
          <a:cs typeface="+mn-cs"/>
        </a:defRPr>
      </a:lvl3pPr>
      <a:lvl4pPr marL="1600200" lvl="3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FFFFFF"/>
          </a:solidFill>
          <a:latin typeface="Calibri" pitchFamily="34" charset="0"/>
          <a:ea typeface="SimSun" charset="0"/>
          <a:cs typeface="+mn-cs"/>
        </a:defRPr>
      </a:lvl4pPr>
      <a:lvl5pPr marL="2057400" lvl="4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FFFFFF"/>
          </a:solidFill>
          <a:latin typeface="Calibri" pitchFamily="34" charset="0"/>
          <a:ea typeface="SimSun" charset="0"/>
          <a:cs typeface="+mn-cs"/>
        </a:defRPr>
      </a:lvl5pPr>
      <a:lvl6pPr marL="2286000" lvl="5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FFFFFF"/>
          </a:solidFill>
          <a:latin typeface="Calibri" pitchFamily="34" charset="0"/>
          <a:ea typeface="SimSun" charset="0"/>
          <a:cs typeface="+mn-cs"/>
        </a:defRPr>
      </a:lvl6pPr>
      <a:lvl7pPr marL="2743200" lvl="6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FFFFFF"/>
          </a:solidFill>
          <a:latin typeface="Calibri" pitchFamily="34" charset="0"/>
          <a:ea typeface="SimSun" charset="0"/>
          <a:cs typeface="+mn-cs"/>
        </a:defRPr>
      </a:lvl7pPr>
      <a:lvl8pPr marL="3200400" lvl="7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FFFFFF"/>
          </a:solidFill>
          <a:latin typeface="Calibri" pitchFamily="34" charset="0"/>
          <a:ea typeface="SimSun" charset="0"/>
          <a:cs typeface="+mn-cs"/>
        </a:defRPr>
      </a:lvl8pPr>
      <a:lvl9pPr marL="3657600" lvl="8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FFFFFF"/>
          </a:solidFill>
          <a:latin typeface="Calibri" pitchFamily="34" charset="0"/>
          <a:ea typeface="SimSun" charset="0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4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5875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204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1" y="128590"/>
            <a:ext cx="81978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éditer le format du texte-titre</a:t>
            </a:r>
          </a:p>
        </p:txBody>
      </p:sp>
      <p:sp>
        <p:nvSpPr>
          <p:cNvPr id="2052" name="Text Placeholder 2050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1" y="1600200"/>
            <a:ext cx="8197850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éditer le format du plan de texte</a:t>
            </a:r>
          </a:p>
          <a:p>
            <a:pPr lvl="1"/>
            <a:r>
              <a:rPr lang="fr-FR" altLang="en-US"/>
              <a:t>Second niveau de plan</a:t>
            </a:r>
          </a:p>
          <a:p>
            <a:pPr lvl="2"/>
            <a:r>
              <a:rPr lang="fr-FR" altLang="en-US"/>
              <a:t>Troisième niveau de plan</a:t>
            </a:r>
          </a:p>
          <a:p>
            <a:pPr lvl="3"/>
            <a:r>
              <a:rPr lang="fr-FR" altLang="en-US"/>
              <a:t>Quatrième niveau de plan</a:t>
            </a:r>
          </a:p>
          <a:p>
            <a:pPr lvl="4"/>
            <a:r>
              <a:rPr lang="fr-FR" altLang="en-US"/>
              <a:t>Cinquième niveau de plan</a:t>
            </a:r>
          </a:p>
          <a:p>
            <a:pPr lvl="4"/>
            <a:r>
              <a:rPr lang="fr-FR" altLang="en-US"/>
              <a:t>Sixième niveau de plan</a:t>
            </a:r>
          </a:p>
          <a:p>
            <a:pPr lvl="4"/>
            <a:r>
              <a:rPr lang="fr-FR" altLang="en-US"/>
              <a:t>Septième niveau de plan</a:t>
            </a:r>
          </a:p>
        </p:txBody>
      </p:sp>
      <p:sp>
        <p:nvSpPr>
          <p:cNvPr id="2" name="Date Placeholder 2051"/>
          <p:cNvSpPr>
            <a:spLocks noGrp="1"/>
          </p:cNvSpPr>
          <p:nvPr>
            <p:ph type="dt"/>
          </p:nvPr>
        </p:nvSpPr>
        <p:spPr>
          <a:xfrm>
            <a:off x="457201" y="6356352"/>
            <a:ext cx="2101850" cy="3333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numCol="1" anchor="ctr" anchorCtr="0" compatLnSpc="1"/>
          <a:lstStyle>
            <a:lvl1pPr defTabSz="449580" eaLnBrk="1" hangingPunct="1">
              <a:buSzPct val="100000"/>
              <a:tabLst>
                <a:tab pos="448945" algn="l"/>
                <a:tab pos="898525" algn="l"/>
                <a:tab pos="1347470" algn="l"/>
                <a:tab pos="179705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03C992F7-11CE-4F61-9A13-C461156CAA5C}" type="datetime1">
              <a:rPr lang="en-US" smtClean="0"/>
              <a:t>5/5/2022</a:t>
            </a:fld>
            <a:endParaRPr lang="fr-FR"/>
          </a:p>
        </p:txBody>
      </p:sp>
      <p:sp>
        <p:nvSpPr>
          <p:cNvPr id="2054" name="Text Box 2052"/>
          <p:cNvSpPr txBox="1">
            <a:spLocks noChangeArrowheads="1"/>
          </p:cNvSpPr>
          <p:nvPr/>
        </p:nvSpPr>
        <p:spPr bwMode="auto"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" name="Slide Number Placeholder 2053"/>
          <p:cNvSpPr>
            <a:spLocks noGrp="1"/>
          </p:cNvSpPr>
          <p:nvPr>
            <p:ph type="sldNum"/>
          </p:nvPr>
        </p:nvSpPr>
        <p:spPr>
          <a:xfrm>
            <a:off x="6553201" y="6356352"/>
            <a:ext cx="2101850" cy="3333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 smtClean="0">
                <a:solidFill>
                  <a:srgbClr val="89898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B98D6C98-5512-4E7E-9630-CF137C72C93C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sp>
        <p:nvSpPr>
          <p:cNvPr id="2056" name="Text Box 2054"/>
          <p:cNvSpPr txBox="1">
            <a:spLocks noChangeArrowheads="1"/>
          </p:cNvSpPr>
          <p:nvPr/>
        </p:nvSpPr>
        <p:spPr bwMode="auto">
          <a:xfrm>
            <a:off x="8205789" y="6459540"/>
            <a:ext cx="835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defRPr/>
            </a:pPr>
            <a:fld id="{0E6149E0-8D8A-4229-8DD7-26DFB086C168}" type="slidenum">
              <a:rPr lang="fr-FR" altLang="en-US" sz="1200" b="1" smtClean="0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fr-FR" altLang="en-US" sz="1200" b="1">
              <a:solidFill>
                <a:srgbClr val="000000"/>
              </a:solidFill>
            </a:endParaRPr>
          </a:p>
        </p:txBody>
      </p:sp>
      <p:pic>
        <p:nvPicPr>
          <p:cNvPr id="2057" name="Picture 205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6" y="247652"/>
            <a:ext cx="9001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65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99" r:id="rId12"/>
  </p:sldLayoutIdLst>
  <p:hf sldNum="0" hdr="0" ftr="0" dt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lvl="1" algn="ctr" defTabSz="449263" rtl="0" eaLnBrk="1" fontAlgn="base" hangingPunct="1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Calibri" pitchFamily="34" charset="0"/>
          <a:ea typeface="SimSun" charset="0"/>
          <a:cs typeface="+mj-cs"/>
        </a:defRPr>
      </a:lvl2pPr>
      <a:lvl3pPr lvl="2" algn="ctr" defTabSz="449263" rtl="0" eaLnBrk="1" fontAlgn="base" hangingPunct="1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Calibri" pitchFamily="34" charset="0"/>
          <a:ea typeface="SimSun" charset="0"/>
          <a:cs typeface="+mj-cs"/>
        </a:defRPr>
      </a:lvl3pPr>
      <a:lvl4pPr lvl="3" algn="ctr" defTabSz="449263" rtl="0" eaLnBrk="1" fontAlgn="base" hangingPunct="1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Calibri" pitchFamily="34" charset="0"/>
          <a:ea typeface="SimSun" charset="0"/>
          <a:cs typeface="+mj-cs"/>
        </a:defRPr>
      </a:lvl4pPr>
      <a:lvl5pPr lvl="4" algn="ctr" defTabSz="449263" rtl="0" eaLnBrk="1" fontAlgn="base" hangingPunct="1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Calibri" pitchFamily="34" charset="0"/>
          <a:ea typeface="SimSun" charset="0"/>
          <a:cs typeface="+mj-cs"/>
        </a:defRPr>
      </a:lvl5pPr>
      <a:lvl6pPr marL="457200" algn="ctr" defTabSz="44958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kern="1200">
          <a:solidFill>
            <a:srgbClr val="000000"/>
          </a:solidFill>
          <a:latin typeface="Calibri" pitchFamily="34" charset="0"/>
          <a:ea typeface="SimSun" charset="0"/>
          <a:cs typeface="+mj-cs"/>
        </a:defRPr>
      </a:lvl6pPr>
      <a:lvl7pPr marL="914400" algn="ctr" defTabSz="44958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kern="1200">
          <a:solidFill>
            <a:srgbClr val="000000"/>
          </a:solidFill>
          <a:latin typeface="Calibri" pitchFamily="34" charset="0"/>
          <a:ea typeface="SimSun" charset="0"/>
          <a:cs typeface="+mj-cs"/>
        </a:defRPr>
      </a:lvl7pPr>
      <a:lvl8pPr marL="1371600" algn="ctr" defTabSz="44958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kern="1200">
          <a:solidFill>
            <a:srgbClr val="000000"/>
          </a:solidFill>
          <a:latin typeface="Calibri" pitchFamily="34" charset="0"/>
          <a:ea typeface="SimSun" charset="0"/>
          <a:cs typeface="+mj-cs"/>
        </a:defRPr>
      </a:lvl8pPr>
      <a:lvl9pPr marL="1828800" algn="ctr" defTabSz="44958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kern="1200">
          <a:solidFill>
            <a:srgbClr val="000000"/>
          </a:solidFill>
          <a:latin typeface="Calibri" pitchFamily="34" charset="0"/>
          <a:ea typeface="SimSun" charset="0"/>
          <a:cs typeface="+mj-cs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263" rtl="0" eaLnBrk="1" fontAlgn="base" hangingPunct="1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Calibri" pitchFamily="34" charset="0"/>
          <a:ea typeface="SimSun" charset="0"/>
          <a:cs typeface="+mn-cs"/>
        </a:defRPr>
      </a:lvl2pPr>
      <a:lvl3pPr marL="1143000" lvl="2" indent="-228600" algn="l" defTabSz="449263" rtl="0" eaLnBrk="1" fontAlgn="base" hangingPunct="1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Calibri" pitchFamily="34" charset="0"/>
          <a:ea typeface="SimSun" charset="0"/>
          <a:cs typeface="+mn-cs"/>
        </a:defRPr>
      </a:lvl3pPr>
      <a:lvl4pPr marL="1600200" lvl="3" indent="-228600" algn="l" defTabSz="449263" rtl="0" eaLnBrk="1" fontAlgn="base" hangingPunct="1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Calibri" pitchFamily="34" charset="0"/>
          <a:ea typeface="SimSun" charset="0"/>
          <a:cs typeface="+mn-cs"/>
        </a:defRPr>
      </a:lvl4pPr>
      <a:lvl5pPr marL="2057400" lvl="4" indent="-228600" algn="l" defTabSz="449263" rtl="0" eaLnBrk="1" fontAlgn="base" hangingPunct="1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Calibri" pitchFamily="34" charset="0"/>
          <a:ea typeface="SimSun" charset="0"/>
          <a:cs typeface="+mn-cs"/>
        </a:defRPr>
      </a:lvl5pPr>
      <a:lvl6pPr marL="2514600" lvl="5" indent="-228600" algn="l" defTabSz="44958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Calibri" pitchFamily="34" charset="0"/>
          <a:ea typeface="SimSun" charset="0"/>
          <a:cs typeface="+mn-cs"/>
        </a:defRPr>
      </a:lvl6pPr>
      <a:lvl7pPr marL="2971800" lvl="6" indent="-228600" algn="l" defTabSz="44958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Calibri" pitchFamily="34" charset="0"/>
          <a:ea typeface="SimSun" charset="0"/>
          <a:cs typeface="+mn-cs"/>
        </a:defRPr>
      </a:lvl7pPr>
      <a:lvl8pPr marL="3429000" lvl="7" indent="-228600" algn="l" defTabSz="44958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Calibri" pitchFamily="34" charset="0"/>
          <a:ea typeface="SimSun" charset="0"/>
          <a:cs typeface="+mn-cs"/>
        </a:defRPr>
      </a:lvl8pPr>
      <a:lvl9pPr marL="3886200" lvl="8" indent="-228600" algn="l" defTabSz="44958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Calibri" pitchFamily="34" charset="0"/>
          <a:ea typeface="SimSun" charset="0"/>
          <a:cs typeface="+mn-cs"/>
        </a:defRPr>
      </a:lvl9pPr>
    </p:bodyStyle>
    <p:otherStyle>
      <a:lvl1pPr marL="0" lvl="0" indent="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FFFFFF"/>
          </a:solidFill>
          <a:latin typeface="+mn-lt"/>
          <a:ea typeface="+mn-ea"/>
          <a:cs typeface="+mn-cs"/>
        </a:defRPr>
      </a:lvl1pPr>
      <a:lvl2pPr marL="742950" lvl="1" indent="-28575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FFFFFF"/>
          </a:solidFill>
          <a:latin typeface="Calibri" pitchFamily="34" charset="0"/>
          <a:ea typeface="SimSun" charset="0"/>
          <a:cs typeface="+mn-cs"/>
        </a:defRPr>
      </a:lvl2pPr>
      <a:lvl3pPr marL="1143000" lvl="2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FFFFFF"/>
          </a:solidFill>
          <a:latin typeface="Calibri" pitchFamily="34" charset="0"/>
          <a:ea typeface="SimSun" charset="0"/>
          <a:cs typeface="+mn-cs"/>
        </a:defRPr>
      </a:lvl3pPr>
      <a:lvl4pPr marL="1600200" lvl="3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FFFFFF"/>
          </a:solidFill>
          <a:latin typeface="Calibri" pitchFamily="34" charset="0"/>
          <a:ea typeface="SimSun" charset="0"/>
          <a:cs typeface="+mn-cs"/>
        </a:defRPr>
      </a:lvl4pPr>
      <a:lvl5pPr marL="2057400" lvl="4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FFFFFF"/>
          </a:solidFill>
          <a:latin typeface="Calibri" pitchFamily="34" charset="0"/>
          <a:ea typeface="SimSun" charset="0"/>
          <a:cs typeface="+mn-cs"/>
        </a:defRPr>
      </a:lvl5pPr>
      <a:lvl6pPr marL="2286000" lvl="5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FFFFFF"/>
          </a:solidFill>
          <a:latin typeface="Calibri" pitchFamily="34" charset="0"/>
          <a:ea typeface="SimSun" charset="0"/>
          <a:cs typeface="+mn-cs"/>
        </a:defRPr>
      </a:lvl6pPr>
      <a:lvl7pPr marL="2743200" lvl="6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FFFFFF"/>
          </a:solidFill>
          <a:latin typeface="Calibri" pitchFamily="34" charset="0"/>
          <a:ea typeface="SimSun" charset="0"/>
          <a:cs typeface="+mn-cs"/>
        </a:defRPr>
      </a:lvl7pPr>
      <a:lvl8pPr marL="3200400" lvl="7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FFFFFF"/>
          </a:solidFill>
          <a:latin typeface="Calibri" pitchFamily="34" charset="0"/>
          <a:ea typeface="SimSun" charset="0"/>
          <a:cs typeface="+mn-cs"/>
        </a:defRPr>
      </a:lvl8pPr>
      <a:lvl9pPr marL="3657600" lvl="8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FFFFFF"/>
          </a:solidFill>
          <a:latin typeface="Calibri" pitchFamily="34" charset="0"/>
          <a:ea typeface="SimSun" charset="0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7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5875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073"/>
          <p:cNvSpPr txBox="1">
            <a:spLocks noChangeArrowheads="1"/>
          </p:cNvSpPr>
          <p:nvPr/>
        </p:nvSpPr>
        <p:spPr bwMode="auto"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6" name="Text Box 3074"/>
          <p:cNvSpPr txBox="1">
            <a:spLocks noChangeArrowheads="1"/>
          </p:cNvSpPr>
          <p:nvPr/>
        </p:nvSpPr>
        <p:spPr bwMode="auto">
          <a:xfrm>
            <a:off x="8205789" y="6459540"/>
            <a:ext cx="835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defRPr/>
            </a:pPr>
            <a:fld id="{2354B314-B05D-4E3A-912D-AFE2BFF967AE}" type="slidenum">
              <a:rPr lang="fr-FR" altLang="en-US" sz="1200" b="1" smtClean="0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fr-FR" altLang="en-US" sz="1200" b="1">
              <a:solidFill>
                <a:srgbClr val="000000"/>
              </a:solidFill>
            </a:endParaRPr>
          </a:p>
        </p:txBody>
      </p:sp>
      <p:pic>
        <p:nvPicPr>
          <p:cNvPr id="3077" name="Picture 307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6" y="247652"/>
            <a:ext cx="9001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itle 307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1" y="128590"/>
            <a:ext cx="81978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éditer le format du texte-titre</a:t>
            </a:r>
          </a:p>
        </p:txBody>
      </p:sp>
      <p:sp>
        <p:nvSpPr>
          <p:cNvPr id="3079" name="Text Placeholder 307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1" y="1600200"/>
            <a:ext cx="8197850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éditer le format du plan de texte</a:t>
            </a:r>
          </a:p>
          <a:p>
            <a:pPr lvl="1"/>
            <a:r>
              <a:rPr lang="fr-FR" altLang="en-US"/>
              <a:t>Second niveau de plan</a:t>
            </a:r>
          </a:p>
          <a:p>
            <a:pPr lvl="2"/>
            <a:r>
              <a:rPr lang="fr-FR" altLang="en-US"/>
              <a:t>Troisième niveau de plan</a:t>
            </a:r>
          </a:p>
          <a:p>
            <a:pPr lvl="3"/>
            <a:r>
              <a:rPr lang="fr-FR" altLang="en-US"/>
              <a:t>Quatrième niveau de plan</a:t>
            </a:r>
          </a:p>
          <a:p>
            <a:pPr lvl="4"/>
            <a:r>
              <a:rPr lang="fr-FR" altLang="en-US"/>
              <a:t>Cinquième niveau de plan</a:t>
            </a:r>
          </a:p>
          <a:p>
            <a:pPr lvl="4"/>
            <a:r>
              <a:rPr lang="fr-FR" altLang="en-US"/>
              <a:t>Sixième niveau de plan</a:t>
            </a:r>
          </a:p>
          <a:p>
            <a:pPr lvl="4"/>
            <a:r>
              <a:rPr lang="fr-FR" altLang="en-US"/>
              <a:t>Septième niveau de plan</a:t>
            </a:r>
          </a:p>
        </p:txBody>
      </p:sp>
      <p:sp>
        <p:nvSpPr>
          <p:cNvPr id="3080" name="Text Box 3078"/>
          <p:cNvSpPr txBox="1">
            <a:spLocks noChangeArrowheads="1"/>
          </p:cNvSpPr>
          <p:nvPr/>
        </p:nvSpPr>
        <p:spPr bwMode="auto">
          <a:xfrm>
            <a:off x="455613" y="6246813"/>
            <a:ext cx="21272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1" name="Text Box 3079"/>
          <p:cNvSpPr txBox="1">
            <a:spLocks noChangeArrowheads="1"/>
          </p:cNvSpPr>
          <p:nvPr/>
        </p:nvSpPr>
        <p:spPr bwMode="auto">
          <a:xfrm>
            <a:off x="3128964" y="6246813"/>
            <a:ext cx="28940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Slide Number Placeholder 3080"/>
          <p:cNvSpPr>
            <a:spLocks noGrp="1"/>
          </p:cNvSpPr>
          <p:nvPr>
            <p:ph type="sldNum"/>
          </p:nvPr>
        </p:nvSpPr>
        <p:spPr>
          <a:xfrm>
            <a:off x="6556376" y="6246813"/>
            <a:ext cx="2125663" cy="4683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 smtClean="0">
                <a:solidFill>
                  <a:srgbClr val="89898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C6635D31-AF27-48DF-BB4A-6249C7FE8D0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5455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sldNum="0" hdr="0" ftr="0" dt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lvl="1" algn="ctr" defTabSz="449263" rtl="0" eaLnBrk="1" fontAlgn="base" hangingPunct="1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Calibri" pitchFamily="34" charset="0"/>
          <a:ea typeface="SimSun" charset="0"/>
          <a:cs typeface="+mj-cs"/>
        </a:defRPr>
      </a:lvl2pPr>
      <a:lvl3pPr lvl="2" algn="ctr" defTabSz="449263" rtl="0" eaLnBrk="1" fontAlgn="base" hangingPunct="1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Calibri" pitchFamily="34" charset="0"/>
          <a:ea typeface="SimSun" charset="0"/>
          <a:cs typeface="+mj-cs"/>
        </a:defRPr>
      </a:lvl3pPr>
      <a:lvl4pPr lvl="3" algn="ctr" defTabSz="449263" rtl="0" eaLnBrk="1" fontAlgn="base" hangingPunct="1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Calibri" pitchFamily="34" charset="0"/>
          <a:ea typeface="SimSun" charset="0"/>
          <a:cs typeface="+mj-cs"/>
        </a:defRPr>
      </a:lvl4pPr>
      <a:lvl5pPr lvl="4" algn="ctr" defTabSz="449263" rtl="0" eaLnBrk="1" fontAlgn="base" hangingPunct="1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Calibri" pitchFamily="34" charset="0"/>
          <a:ea typeface="SimSun" charset="0"/>
          <a:cs typeface="+mj-cs"/>
        </a:defRPr>
      </a:lvl5pPr>
      <a:lvl6pPr marL="457200" algn="ctr" defTabSz="44958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kern="1200">
          <a:solidFill>
            <a:srgbClr val="000000"/>
          </a:solidFill>
          <a:latin typeface="Calibri" pitchFamily="34" charset="0"/>
          <a:ea typeface="SimSun" charset="0"/>
          <a:cs typeface="+mj-cs"/>
        </a:defRPr>
      </a:lvl6pPr>
      <a:lvl7pPr marL="914400" algn="ctr" defTabSz="44958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kern="1200">
          <a:solidFill>
            <a:srgbClr val="000000"/>
          </a:solidFill>
          <a:latin typeface="Calibri" pitchFamily="34" charset="0"/>
          <a:ea typeface="SimSun" charset="0"/>
          <a:cs typeface="+mj-cs"/>
        </a:defRPr>
      </a:lvl7pPr>
      <a:lvl8pPr marL="1371600" algn="ctr" defTabSz="44958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kern="1200">
          <a:solidFill>
            <a:srgbClr val="000000"/>
          </a:solidFill>
          <a:latin typeface="Calibri" pitchFamily="34" charset="0"/>
          <a:ea typeface="SimSun" charset="0"/>
          <a:cs typeface="+mj-cs"/>
        </a:defRPr>
      </a:lvl8pPr>
      <a:lvl9pPr marL="1828800" algn="ctr" defTabSz="44958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kern="1200">
          <a:solidFill>
            <a:srgbClr val="000000"/>
          </a:solidFill>
          <a:latin typeface="Calibri" pitchFamily="34" charset="0"/>
          <a:ea typeface="SimSun" charset="0"/>
          <a:cs typeface="+mj-cs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263" rtl="0" eaLnBrk="1" fontAlgn="base" hangingPunct="1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Calibri" pitchFamily="34" charset="0"/>
          <a:ea typeface="SimSun" charset="0"/>
          <a:cs typeface="+mn-cs"/>
        </a:defRPr>
      </a:lvl2pPr>
      <a:lvl3pPr marL="1143000" lvl="2" indent="-228600" algn="l" defTabSz="449263" rtl="0" eaLnBrk="1" fontAlgn="base" hangingPunct="1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Calibri" pitchFamily="34" charset="0"/>
          <a:ea typeface="SimSun" charset="0"/>
          <a:cs typeface="+mn-cs"/>
        </a:defRPr>
      </a:lvl3pPr>
      <a:lvl4pPr marL="1600200" lvl="3" indent="-228600" algn="l" defTabSz="449263" rtl="0" eaLnBrk="1" fontAlgn="base" hangingPunct="1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Calibri" pitchFamily="34" charset="0"/>
          <a:ea typeface="SimSun" charset="0"/>
          <a:cs typeface="+mn-cs"/>
        </a:defRPr>
      </a:lvl4pPr>
      <a:lvl5pPr marL="2057400" lvl="4" indent="-228600" algn="l" defTabSz="449263" rtl="0" eaLnBrk="1" fontAlgn="base" hangingPunct="1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Calibri" pitchFamily="34" charset="0"/>
          <a:ea typeface="SimSun" charset="0"/>
          <a:cs typeface="+mn-cs"/>
        </a:defRPr>
      </a:lvl5pPr>
      <a:lvl6pPr marL="2514600" lvl="5" indent="-228600" algn="l" defTabSz="44958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Calibri" pitchFamily="34" charset="0"/>
          <a:ea typeface="SimSun" charset="0"/>
          <a:cs typeface="+mn-cs"/>
        </a:defRPr>
      </a:lvl6pPr>
      <a:lvl7pPr marL="2971800" lvl="6" indent="-228600" algn="l" defTabSz="44958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Calibri" pitchFamily="34" charset="0"/>
          <a:ea typeface="SimSun" charset="0"/>
          <a:cs typeface="+mn-cs"/>
        </a:defRPr>
      </a:lvl7pPr>
      <a:lvl8pPr marL="3429000" lvl="7" indent="-228600" algn="l" defTabSz="44958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Calibri" pitchFamily="34" charset="0"/>
          <a:ea typeface="SimSun" charset="0"/>
          <a:cs typeface="+mn-cs"/>
        </a:defRPr>
      </a:lvl8pPr>
      <a:lvl9pPr marL="3886200" lvl="8" indent="-228600" algn="l" defTabSz="44958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Calibri" pitchFamily="34" charset="0"/>
          <a:ea typeface="SimSun" charset="0"/>
          <a:cs typeface="+mn-cs"/>
        </a:defRPr>
      </a:lvl9pPr>
    </p:bodyStyle>
    <p:otherStyle>
      <a:lvl1pPr marL="0" lvl="0" indent="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FFFFFF"/>
          </a:solidFill>
          <a:latin typeface="+mn-lt"/>
          <a:ea typeface="+mn-ea"/>
          <a:cs typeface="+mn-cs"/>
        </a:defRPr>
      </a:lvl1pPr>
      <a:lvl2pPr marL="742950" lvl="1" indent="-28575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FFFFFF"/>
          </a:solidFill>
          <a:latin typeface="Calibri" pitchFamily="34" charset="0"/>
          <a:ea typeface="SimSun" charset="0"/>
          <a:cs typeface="+mn-cs"/>
        </a:defRPr>
      </a:lvl2pPr>
      <a:lvl3pPr marL="1143000" lvl="2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FFFFFF"/>
          </a:solidFill>
          <a:latin typeface="Calibri" pitchFamily="34" charset="0"/>
          <a:ea typeface="SimSun" charset="0"/>
          <a:cs typeface="+mn-cs"/>
        </a:defRPr>
      </a:lvl3pPr>
      <a:lvl4pPr marL="1600200" lvl="3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FFFFFF"/>
          </a:solidFill>
          <a:latin typeface="Calibri" pitchFamily="34" charset="0"/>
          <a:ea typeface="SimSun" charset="0"/>
          <a:cs typeface="+mn-cs"/>
        </a:defRPr>
      </a:lvl4pPr>
      <a:lvl5pPr marL="2057400" lvl="4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FFFFFF"/>
          </a:solidFill>
          <a:latin typeface="Calibri" pitchFamily="34" charset="0"/>
          <a:ea typeface="SimSun" charset="0"/>
          <a:cs typeface="+mn-cs"/>
        </a:defRPr>
      </a:lvl5pPr>
      <a:lvl6pPr marL="2286000" lvl="5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FFFFFF"/>
          </a:solidFill>
          <a:latin typeface="Calibri" pitchFamily="34" charset="0"/>
          <a:ea typeface="SimSun" charset="0"/>
          <a:cs typeface="+mn-cs"/>
        </a:defRPr>
      </a:lvl6pPr>
      <a:lvl7pPr marL="2743200" lvl="6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FFFFFF"/>
          </a:solidFill>
          <a:latin typeface="Calibri" pitchFamily="34" charset="0"/>
          <a:ea typeface="SimSun" charset="0"/>
          <a:cs typeface="+mn-cs"/>
        </a:defRPr>
      </a:lvl7pPr>
      <a:lvl8pPr marL="3200400" lvl="7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FFFFFF"/>
          </a:solidFill>
          <a:latin typeface="Calibri" pitchFamily="34" charset="0"/>
          <a:ea typeface="SimSun" charset="0"/>
          <a:cs typeface="+mn-cs"/>
        </a:defRPr>
      </a:lvl8pPr>
      <a:lvl9pPr marL="3657600" lvl="8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FFFFFF"/>
          </a:solidFill>
          <a:latin typeface="Calibri" pitchFamily="34" charset="0"/>
          <a:ea typeface="SimSun" charset="0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04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5875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204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1" y="128590"/>
            <a:ext cx="81978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éditer le format du texte-titre</a:t>
            </a:r>
          </a:p>
        </p:txBody>
      </p:sp>
      <p:sp>
        <p:nvSpPr>
          <p:cNvPr id="4100" name="Text Placeholder 2050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1" y="1600200"/>
            <a:ext cx="8197850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éditer le format du plan de texte</a:t>
            </a:r>
          </a:p>
          <a:p>
            <a:pPr lvl="1"/>
            <a:r>
              <a:rPr lang="fr-FR" altLang="en-US"/>
              <a:t>Second niveau de plan</a:t>
            </a:r>
          </a:p>
          <a:p>
            <a:pPr lvl="2"/>
            <a:r>
              <a:rPr lang="fr-FR" altLang="en-US"/>
              <a:t>Troisième niveau de plan</a:t>
            </a:r>
          </a:p>
          <a:p>
            <a:pPr lvl="3"/>
            <a:r>
              <a:rPr lang="fr-FR" altLang="en-US"/>
              <a:t>Quatrième niveau de plan</a:t>
            </a:r>
          </a:p>
          <a:p>
            <a:pPr lvl="4"/>
            <a:r>
              <a:rPr lang="fr-FR" altLang="en-US"/>
              <a:t>Cinquième niveau de plan</a:t>
            </a:r>
          </a:p>
          <a:p>
            <a:pPr lvl="4"/>
            <a:r>
              <a:rPr lang="fr-FR" altLang="en-US"/>
              <a:t>Sixième niveau de plan</a:t>
            </a:r>
          </a:p>
          <a:p>
            <a:pPr lvl="4"/>
            <a:r>
              <a:rPr lang="fr-FR" altLang="en-US"/>
              <a:t>Septième niveau de plan</a:t>
            </a:r>
          </a:p>
        </p:txBody>
      </p:sp>
      <p:sp>
        <p:nvSpPr>
          <p:cNvPr id="2" name="Date Placeholder 2051"/>
          <p:cNvSpPr>
            <a:spLocks noGrp="1"/>
          </p:cNvSpPr>
          <p:nvPr>
            <p:ph type="dt"/>
          </p:nvPr>
        </p:nvSpPr>
        <p:spPr>
          <a:xfrm>
            <a:off x="457201" y="6356352"/>
            <a:ext cx="2101850" cy="3333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numCol="1" anchor="ctr" anchorCtr="0" compatLnSpc="1"/>
          <a:lstStyle>
            <a:lvl1pPr defTabSz="449580" eaLnBrk="1" hangingPunct="1">
              <a:buSzPct val="100000"/>
              <a:tabLst>
                <a:tab pos="448945" algn="l"/>
                <a:tab pos="898525" algn="l"/>
                <a:tab pos="1347470" algn="l"/>
                <a:tab pos="179705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4E8B75FD-D806-4718-8A1E-3C326D1E0CCB}" type="datetime1">
              <a:rPr lang="en-US" smtClean="0"/>
              <a:t>5/5/2022</a:t>
            </a:fld>
            <a:endParaRPr lang="fr-FR"/>
          </a:p>
        </p:txBody>
      </p:sp>
      <p:sp>
        <p:nvSpPr>
          <p:cNvPr id="4102" name="Text Box 2052"/>
          <p:cNvSpPr txBox="1">
            <a:spLocks noChangeArrowheads="1"/>
          </p:cNvSpPr>
          <p:nvPr/>
        </p:nvSpPr>
        <p:spPr bwMode="auto"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" name="Slide Number Placeholder 2053"/>
          <p:cNvSpPr>
            <a:spLocks noGrp="1"/>
          </p:cNvSpPr>
          <p:nvPr>
            <p:ph type="sldNum"/>
          </p:nvPr>
        </p:nvSpPr>
        <p:spPr>
          <a:xfrm>
            <a:off x="6553201" y="6356352"/>
            <a:ext cx="2101850" cy="3333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 smtClean="0">
                <a:solidFill>
                  <a:srgbClr val="89898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BBF372D1-7DCE-4EF3-A766-137E4F94E9C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sp>
        <p:nvSpPr>
          <p:cNvPr id="4104" name="Text Box 2054"/>
          <p:cNvSpPr txBox="1">
            <a:spLocks noChangeArrowheads="1"/>
          </p:cNvSpPr>
          <p:nvPr/>
        </p:nvSpPr>
        <p:spPr bwMode="auto">
          <a:xfrm>
            <a:off x="8205789" y="6459540"/>
            <a:ext cx="835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defRPr/>
            </a:pPr>
            <a:fld id="{EBC98732-E7FD-4E50-ABE2-89A2C4CA16DD}" type="slidenum">
              <a:rPr lang="fr-FR" altLang="en-US" sz="1200" b="1" smtClean="0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fr-FR" altLang="en-US" sz="1200" b="1">
              <a:solidFill>
                <a:srgbClr val="000000"/>
              </a:solidFill>
            </a:endParaRPr>
          </a:p>
        </p:txBody>
      </p:sp>
      <p:pic>
        <p:nvPicPr>
          <p:cNvPr id="4105" name="Picture 205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6" y="247652"/>
            <a:ext cx="9001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50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hf sldNum="0" hdr="0" ftr="0" dt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lvl="1" algn="ctr" defTabSz="449263" rtl="0" eaLnBrk="1" fontAlgn="base" hangingPunct="1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Calibri" pitchFamily="34" charset="0"/>
          <a:ea typeface="SimSun" charset="0"/>
          <a:cs typeface="+mj-cs"/>
        </a:defRPr>
      </a:lvl2pPr>
      <a:lvl3pPr lvl="2" algn="ctr" defTabSz="449263" rtl="0" eaLnBrk="1" fontAlgn="base" hangingPunct="1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Calibri" pitchFamily="34" charset="0"/>
          <a:ea typeface="SimSun" charset="0"/>
          <a:cs typeface="+mj-cs"/>
        </a:defRPr>
      </a:lvl3pPr>
      <a:lvl4pPr lvl="3" algn="ctr" defTabSz="449263" rtl="0" eaLnBrk="1" fontAlgn="base" hangingPunct="1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Calibri" pitchFamily="34" charset="0"/>
          <a:ea typeface="SimSun" charset="0"/>
          <a:cs typeface="+mj-cs"/>
        </a:defRPr>
      </a:lvl4pPr>
      <a:lvl5pPr lvl="4" algn="ctr" defTabSz="449263" rtl="0" eaLnBrk="1" fontAlgn="base" hangingPunct="1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Calibri" pitchFamily="34" charset="0"/>
          <a:ea typeface="SimSun" charset="0"/>
          <a:cs typeface="+mj-cs"/>
        </a:defRPr>
      </a:lvl5pPr>
      <a:lvl6pPr marL="457200" algn="ctr" defTabSz="44958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kern="1200">
          <a:solidFill>
            <a:srgbClr val="000000"/>
          </a:solidFill>
          <a:latin typeface="Calibri" pitchFamily="34" charset="0"/>
          <a:ea typeface="SimSun" charset="0"/>
          <a:cs typeface="+mj-cs"/>
        </a:defRPr>
      </a:lvl6pPr>
      <a:lvl7pPr marL="914400" algn="ctr" defTabSz="44958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kern="1200">
          <a:solidFill>
            <a:srgbClr val="000000"/>
          </a:solidFill>
          <a:latin typeface="Calibri" pitchFamily="34" charset="0"/>
          <a:ea typeface="SimSun" charset="0"/>
          <a:cs typeface="+mj-cs"/>
        </a:defRPr>
      </a:lvl7pPr>
      <a:lvl8pPr marL="1371600" algn="ctr" defTabSz="44958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kern="1200">
          <a:solidFill>
            <a:srgbClr val="000000"/>
          </a:solidFill>
          <a:latin typeface="Calibri" pitchFamily="34" charset="0"/>
          <a:ea typeface="SimSun" charset="0"/>
          <a:cs typeface="+mj-cs"/>
        </a:defRPr>
      </a:lvl8pPr>
      <a:lvl9pPr marL="1828800" algn="ctr" defTabSz="44958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kern="1200">
          <a:solidFill>
            <a:srgbClr val="000000"/>
          </a:solidFill>
          <a:latin typeface="Calibri" pitchFamily="34" charset="0"/>
          <a:ea typeface="SimSun" charset="0"/>
          <a:cs typeface="+mj-cs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263" rtl="0" eaLnBrk="1" fontAlgn="base" hangingPunct="1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Calibri" pitchFamily="34" charset="0"/>
          <a:ea typeface="SimSun" charset="0"/>
          <a:cs typeface="+mn-cs"/>
        </a:defRPr>
      </a:lvl2pPr>
      <a:lvl3pPr marL="1143000" lvl="2" indent="-228600" algn="l" defTabSz="449263" rtl="0" eaLnBrk="1" fontAlgn="base" hangingPunct="1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Calibri" pitchFamily="34" charset="0"/>
          <a:ea typeface="SimSun" charset="0"/>
          <a:cs typeface="+mn-cs"/>
        </a:defRPr>
      </a:lvl3pPr>
      <a:lvl4pPr marL="1600200" lvl="3" indent="-228600" algn="l" defTabSz="449263" rtl="0" eaLnBrk="1" fontAlgn="base" hangingPunct="1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Calibri" pitchFamily="34" charset="0"/>
          <a:ea typeface="SimSun" charset="0"/>
          <a:cs typeface="+mn-cs"/>
        </a:defRPr>
      </a:lvl4pPr>
      <a:lvl5pPr marL="2057400" lvl="4" indent="-228600" algn="l" defTabSz="449263" rtl="0" eaLnBrk="1" fontAlgn="base" hangingPunct="1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Calibri" pitchFamily="34" charset="0"/>
          <a:ea typeface="SimSun" charset="0"/>
          <a:cs typeface="+mn-cs"/>
        </a:defRPr>
      </a:lvl5pPr>
      <a:lvl6pPr marL="2514600" lvl="5" indent="-228600" algn="l" defTabSz="44958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Calibri" pitchFamily="34" charset="0"/>
          <a:ea typeface="SimSun" charset="0"/>
          <a:cs typeface="+mn-cs"/>
        </a:defRPr>
      </a:lvl6pPr>
      <a:lvl7pPr marL="2971800" lvl="6" indent="-228600" algn="l" defTabSz="44958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Calibri" pitchFamily="34" charset="0"/>
          <a:ea typeface="SimSun" charset="0"/>
          <a:cs typeface="+mn-cs"/>
        </a:defRPr>
      </a:lvl7pPr>
      <a:lvl8pPr marL="3429000" lvl="7" indent="-228600" algn="l" defTabSz="44958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Calibri" pitchFamily="34" charset="0"/>
          <a:ea typeface="SimSun" charset="0"/>
          <a:cs typeface="+mn-cs"/>
        </a:defRPr>
      </a:lvl8pPr>
      <a:lvl9pPr marL="3886200" lvl="8" indent="-228600" algn="l" defTabSz="44958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Calibri" pitchFamily="34" charset="0"/>
          <a:ea typeface="SimSun" charset="0"/>
          <a:cs typeface="+mn-cs"/>
        </a:defRPr>
      </a:lvl9pPr>
    </p:bodyStyle>
    <p:otherStyle>
      <a:lvl1pPr marL="0" lvl="0" indent="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FFFFFF"/>
          </a:solidFill>
          <a:latin typeface="+mn-lt"/>
          <a:ea typeface="+mn-ea"/>
          <a:cs typeface="+mn-cs"/>
        </a:defRPr>
      </a:lvl1pPr>
      <a:lvl2pPr marL="742950" lvl="1" indent="-28575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FFFFFF"/>
          </a:solidFill>
          <a:latin typeface="Calibri" pitchFamily="34" charset="0"/>
          <a:ea typeface="SimSun" charset="0"/>
          <a:cs typeface="+mn-cs"/>
        </a:defRPr>
      </a:lvl2pPr>
      <a:lvl3pPr marL="1143000" lvl="2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FFFFFF"/>
          </a:solidFill>
          <a:latin typeface="Calibri" pitchFamily="34" charset="0"/>
          <a:ea typeface="SimSun" charset="0"/>
          <a:cs typeface="+mn-cs"/>
        </a:defRPr>
      </a:lvl3pPr>
      <a:lvl4pPr marL="1600200" lvl="3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FFFFFF"/>
          </a:solidFill>
          <a:latin typeface="Calibri" pitchFamily="34" charset="0"/>
          <a:ea typeface="SimSun" charset="0"/>
          <a:cs typeface="+mn-cs"/>
        </a:defRPr>
      </a:lvl4pPr>
      <a:lvl5pPr marL="2057400" lvl="4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FFFFFF"/>
          </a:solidFill>
          <a:latin typeface="Calibri" pitchFamily="34" charset="0"/>
          <a:ea typeface="SimSun" charset="0"/>
          <a:cs typeface="+mn-cs"/>
        </a:defRPr>
      </a:lvl5pPr>
      <a:lvl6pPr marL="2286000" lvl="5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FFFFFF"/>
          </a:solidFill>
          <a:latin typeface="Calibri" pitchFamily="34" charset="0"/>
          <a:ea typeface="SimSun" charset="0"/>
          <a:cs typeface="+mn-cs"/>
        </a:defRPr>
      </a:lvl6pPr>
      <a:lvl7pPr marL="2743200" lvl="6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FFFFFF"/>
          </a:solidFill>
          <a:latin typeface="Calibri" pitchFamily="34" charset="0"/>
          <a:ea typeface="SimSun" charset="0"/>
          <a:cs typeface="+mn-cs"/>
        </a:defRPr>
      </a:lvl7pPr>
      <a:lvl8pPr marL="3200400" lvl="7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FFFFFF"/>
          </a:solidFill>
          <a:latin typeface="Calibri" pitchFamily="34" charset="0"/>
          <a:ea typeface="SimSun" charset="0"/>
          <a:cs typeface="+mn-cs"/>
        </a:defRPr>
      </a:lvl8pPr>
      <a:lvl9pPr marL="3657600" lvl="8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FFFFFF"/>
          </a:solidFill>
          <a:latin typeface="Calibri" pitchFamily="34" charset="0"/>
          <a:ea typeface="SimSun" charset="0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85C01A-1538-4343-9799-F1C3E76DDD48}"/>
              </a:ext>
            </a:extLst>
          </p:cNvPr>
          <p:cNvSpPr/>
          <p:nvPr/>
        </p:nvSpPr>
        <p:spPr>
          <a:xfrm>
            <a:off x="1196475" y="2303825"/>
            <a:ext cx="7921232" cy="3046988"/>
          </a:xfrm>
          <a:prstGeom prst="rect">
            <a:avLst/>
          </a:prstGeom>
          <a:solidFill>
            <a:srgbClr val="339967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449580">
              <a:buClr>
                <a:srgbClr val="000000"/>
              </a:buClr>
              <a:defRPr/>
            </a:pPr>
            <a:r>
              <a:rPr lang="en-GB" sz="4800" b="1" cap="smal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bertus Medium" pitchFamily="34" charset="0"/>
                <a:ea typeface="+mn-ea"/>
                <a:cs typeface="Arial" panose="02080604020202020204" pitchFamily="34" charset="0"/>
              </a:rPr>
              <a:t>MJJA 2022 Climate Outlook </a:t>
            </a:r>
          </a:p>
          <a:p>
            <a:pPr algn="ctr" defTabSz="449580">
              <a:buClr>
                <a:srgbClr val="000000"/>
              </a:buClr>
              <a:defRPr/>
            </a:pPr>
            <a:endParaRPr lang="en-GB" sz="4800" b="1" cap="small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bertus Medium" pitchFamily="34" charset="0"/>
              <a:ea typeface="+mn-ea"/>
              <a:cs typeface="Arial" panose="02080604020202020204" pitchFamily="34" charset="0"/>
            </a:endParaRPr>
          </a:p>
          <a:p>
            <a:pPr algn="ctr" defTabSz="449580">
              <a:buClr>
                <a:srgbClr val="000000"/>
              </a:buClr>
              <a:defRPr/>
            </a:pPr>
            <a:r>
              <a:rPr lang="en-GB" sz="4800" b="1" cap="smal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bertus Medium" pitchFamily="34" charset="0"/>
                <a:ea typeface="+mn-ea"/>
                <a:cs typeface="Arial" panose="02080604020202020204" pitchFamily="34" charset="0"/>
              </a:rPr>
              <a:t>Summary for Policy Makers</a:t>
            </a:r>
          </a:p>
        </p:txBody>
      </p:sp>
      <p:pic>
        <p:nvPicPr>
          <p:cNvPr id="3" name="Picture 20">
            <a:extLst>
              <a:ext uri="{FF2B5EF4-FFF2-40B4-BE49-F238E27FC236}">
                <a16:creationId xmlns:a16="http://schemas.microsoft.com/office/drawing/2014/main" id="{340C34B2-426D-0089-85E5-C2B42731A1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3006" y="232210"/>
            <a:ext cx="1337970" cy="131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7342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232A3B-81CB-46EE-86E2-296266731AC6}"/>
              </a:ext>
            </a:extLst>
          </p:cNvPr>
          <p:cNvSpPr txBox="1">
            <a:spLocks/>
          </p:cNvSpPr>
          <p:nvPr/>
        </p:nvSpPr>
        <p:spPr>
          <a:xfrm>
            <a:off x="1434096" y="128591"/>
            <a:ext cx="7323555" cy="599989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lvl="1" algn="ctr" defTabSz="449263" rtl="0" eaLnBrk="1" fontAlgn="base" hangingPunct="1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Calibri" pitchFamily="34" charset="0"/>
                <a:ea typeface="SimSun" charset="0"/>
                <a:cs typeface="+mj-cs"/>
              </a:defRPr>
            </a:lvl2pPr>
            <a:lvl3pPr lvl="2" algn="ctr" defTabSz="449263" rtl="0" eaLnBrk="1" fontAlgn="base" hangingPunct="1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Calibri" pitchFamily="34" charset="0"/>
                <a:ea typeface="SimSun" charset="0"/>
                <a:cs typeface="+mj-cs"/>
              </a:defRPr>
            </a:lvl3pPr>
            <a:lvl4pPr lvl="3" algn="ctr" defTabSz="449263" rtl="0" eaLnBrk="1" fontAlgn="base" hangingPunct="1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Calibri" pitchFamily="34" charset="0"/>
                <a:ea typeface="SimSun" charset="0"/>
                <a:cs typeface="+mj-cs"/>
              </a:defRPr>
            </a:lvl4pPr>
            <a:lvl5pPr lvl="4" algn="ctr" defTabSz="449263" rtl="0" eaLnBrk="1" fontAlgn="base" hangingPunct="1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Calibri" pitchFamily="34" charset="0"/>
                <a:ea typeface="SimSun" charset="0"/>
                <a:cs typeface="+mj-cs"/>
              </a:defRPr>
            </a:lvl5pPr>
            <a:lvl6pPr marL="457200" algn="ctr" defTabSz="44958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kern="1200">
                <a:solidFill>
                  <a:srgbClr val="000000"/>
                </a:solidFill>
                <a:latin typeface="Calibri" pitchFamily="34" charset="0"/>
                <a:ea typeface="SimSun" charset="0"/>
                <a:cs typeface="+mj-cs"/>
              </a:defRPr>
            </a:lvl6pPr>
            <a:lvl7pPr marL="914400" algn="ctr" defTabSz="44958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kern="1200">
                <a:solidFill>
                  <a:srgbClr val="000000"/>
                </a:solidFill>
                <a:latin typeface="Calibri" pitchFamily="34" charset="0"/>
                <a:ea typeface="SimSun" charset="0"/>
                <a:cs typeface="+mj-cs"/>
              </a:defRPr>
            </a:lvl7pPr>
            <a:lvl8pPr marL="1371600" algn="ctr" defTabSz="44958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kern="1200">
                <a:solidFill>
                  <a:srgbClr val="000000"/>
                </a:solidFill>
                <a:latin typeface="Calibri" pitchFamily="34" charset="0"/>
                <a:ea typeface="SimSun" charset="0"/>
                <a:cs typeface="+mj-cs"/>
              </a:defRPr>
            </a:lvl8pPr>
            <a:lvl9pPr marL="1828800" algn="ctr" defTabSz="44958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kern="1200">
                <a:solidFill>
                  <a:srgbClr val="000000"/>
                </a:solidFill>
                <a:latin typeface="Calibri" pitchFamily="34" charset="0"/>
                <a:ea typeface="SimSun" charset="0"/>
                <a:cs typeface="+mj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MJJA 2022 Climate Outlook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719FD8-BF23-DEFD-7923-43BE7E06FBAF}"/>
              </a:ext>
            </a:extLst>
          </p:cNvPr>
          <p:cNvSpPr/>
          <p:nvPr/>
        </p:nvSpPr>
        <p:spPr>
          <a:xfrm>
            <a:off x="2395453" y="6009662"/>
            <a:ext cx="5400840" cy="405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Above average, near average and below average, off season or desert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3E4F36-DB48-49E6-9D4E-D7CFF35A72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03" y="518599"/>
            <a:ext cx="7679754" cy="5430793"/>
          </a:xfrm>
          <a:prstGeom prst="rect">
            <a:avLst/>
          </a:prstGeom>
        </p:spPr>
      </p:pic>
      <p:sp>
        <p:nvSpPr>
          <p:cNvPr id="9" name="Text Box 8192">
            <a:extLst>
              <a:ext uri="{FF2B5EF4-FFF2-40B4-BE49-F238E27FC236}">
                <a16:creationId xmlns:a16="http://schemas.microsoft.com/office/drawing/2014/main" id="{CD28F6A0-EF7F-427A-B3E8-ECBC2B0E1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6488" y="8468"/>
            <a:ext cx="7857512" cy="454025"/>
          </a:xfrm>
          <a:prstGeom prst="rect">
            <a:avLst/>
          </a:prstGeom>
          <a:solidFill>
            <a:srgbClr val="339967"/>
          </a:solidFill>
          <a:ln>
            <a:noFill/>
          </a:ln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GB" altLang="fr-FR" sz="2300" b="1" cap="all" dirty="0"/>
              <a:t>Seasonal CLIMATE outlook for MJJA 2022</a:t>
            </a:r>
          </a:p>
        </p:txBody>
      </p:sp>
    </p:spTree>
    <p:extLst>
      <p:ext uri="{BB962C8B-B14F-4D97-AF65-F5344CB8AC3E}">
        <p14:creationId xmlns:p14="http://schemas.microsoft.com/office/powerpoint/2010/main" val="3468051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24/11/10</a:t>
            </a:r>
          </a:p>
        </p:txBody>
      </p:sp>
      <p:sp>
        <p:nvSpPr>
          <p:cNvPr id="3" name="Text Box 8192"/>
          <p:cNvSpPr txBox="1">
            <a:spLocks noChangeArrowheads="1"/>
          </p:cNvSpPr>
          <p:nvPr/>
        </p:nvSpPr>
        <p:spPr bwMode="auto">
          <a:xfrm>
            <a:off x="1286488" y="8468"/>
            <a:ext cx="7857512" cy="454025"/>
          </a:xfrm>
          <a:prstGeom prst="rect">
            <a:avLst/>
          </a:prstGeom>
          <a:solidFill>
            <a:srgbClr val="339967"/>
          </a:solidFill>
          <a:ln>
            <a:noFill/>
          </a:ln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GB" altLang="fr-FR" sz="2300" b="1" cap="all" dirty="0"/>
              <a:t>Onset of the RAINFALL season</a:t>
            </a:r>
          </a:p>
        </p:txBody>
      </p:sp>
      <p:sp>
        <p:nvSpPr>
          <p:cNvPr id="4" name="AutoShape 2" descr="http://154.66.220.45:8080/thredds/fileServer/ACMAD/CDD/climatemonitoringservice/season_onset_monitoring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9895D8-DAF9-4D2A-8BE4-279D163BA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6" y="773587"/>
            <a:ext cx="7429726" cy="540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73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32828-7463-40D6-AEE9-AF5920AD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096" y="128591"/>
            <a:ext cx="7323555" cy="599989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MJJA 2022 Climate Outlook – Policy Map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9" name="Text Box 8192">
            <a:extLst>
              <a:ext uri="{FF2B5EF4-FFF2-40B4-BE49-F238E27FC236}">
                <a16:creationId xmlns:a16="http://schemas.microsoft.com/office/drawing/2014/main" id="{14192504-DEF3-4AF9-AE70-CE28123C8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6488" y="8468"/>
            <a:ext cx="7857512" cy="454025"/>
          </a:xfrm>
          <a:prstGeom prst="rect">
            <a:avLst/>
          </a:prstGeom>
          <a:solidFill>
            <a:srgbClr val="339967"/>
          </a:solidFill>
          <a:ln>
            <a:noFill/>
          </a:ln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GB" altLang="fr-FR" sz="2300" b="1" cap="all" dirty="0"/>
              <a:t>Policy BRIEF FOR MJJA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0E3276-BE97-3DBA-A42A-5463C736D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096" y="725771"/>
            <a:ext cx="7582725" cy="585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32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8503E-FF1F-41C8-B238-4F58D1EAD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494" y="13215"/>
            <a:ext cx="7812505" cy="580344"/>
          </a:xfrm>
          <a:solidFill>
            <a:srgbClr val="339967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Drought and Flood Vigilance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4C40DD-ADBF-E708-D909-F9EB0C79BF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006" y="810926"/>
            <a:ext cx="7649680" cy="540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17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2D623B-4C9D-480A-8E1D-9B99293C6FC5}"/>
              </a:ext>
            </a:extLst>
          </p:cNvPr>
          <p:cNvSpPr txBox="1"/>
          <p:nvPr/>
        </p:nvSpPr>
        <p:spPr>
          <a:xfrm>
            <a:off x="1676401" y="2292154"/>
            <a:ext cx="6631180" cy="10387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ctr" defTabSz="342900" hangingPunct="0"/>
            <a:r>
              <a:rPr lang="en-US" sz="2100" b="1" dirty="0">
                <a:solidFill>
                  <a:schemeClr val="tx1"/>
                </a:solidFill>
              </a:rPr>
              <a:t>This work is supported by the </a:t>
            </a:r>
            <a:r>
              <a:rPr lang="en-US" sz="2100" b="1" dirty="0" err="1">
                <a:solidFill>
                  <a:schemeClr val="tx1"/>
                </a:solidFill>
              </a:rPr>
              <a:t>ClimSA</a:t>
            </a:r>
            <a:r>
              <a:rPr lang="en-US" sz="2100" b="1" dirty="0">
                <a:solidFill>
                  <a:schemeClr val="tx1"/>
                </a:solidFill>
              </a:rPr>
              <a:t> project as part of the implementation of WMO’s Global Framework for Climate Services (GFCS)</a:t>
            </a:r>
            <a:endParaRPr lang="en-GB" sz="2100" b="1" dirty="0">
              <a:solidFill>
                <a:schemeClr val="tx1"/>
              </a:solidFill>
              <a:sym typeface="Calibri"/>
            </a:endParaRPr>
          </a:p>
        </p:txBody>
      </p:sp>
      <p:pic>
        <p:nvPicPr>
          <p:cNvPr id="5" name="Image 3">
            <a:extLst>
              <a:ext uri="{FF2B5EF4-FFF2-40B4-BE49-F238E27FC236}">
                <a16:creationId xmlns:a16="http://schemas.microsoft.com/office/drawing/2014/main" id="{40C20764-CDD8-4DC9-BE2D-8BC0BF455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398" y="3945356"/>
            <a:ext cx="3885204" cy="1361910"/>
          </a:xfrm>
          <a:prstGeom prst="rect">
            <a:avLst/>
          </a:prstGeom>
        </p:spPr>
      </p:pic>
      <p:pic>
        <p:nvPicPr>
          <p:cNvPr id="6" name="Picture 20">
            <a:extLst>
              <a:ext uri="{FF2B5EF4-FFF2-40B4-BE49-F238E27FC236}">
                <a16:creationId xmlns:a16="http://schemas.microsoft.com/office/drawing/2014/main" id="{C93160B9-0745-4FFC-8E84-784C250970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3006" y="232210"/>
            <a:ext cx="1337970" cy="131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7603305"/>
      </p:ext>
    </p:extLst>
  </p:cSld>
  <p:clrMapOvr>
    <a:masterClrMapping/>
  </p:clrMapOvr>
</p:sld>
</file>

<file path=ppt/theme/theme1.xml><?xml version="1.0" encoding="utf-8"?>
<a:theme xmlns:a="http://schemas.openxmlformats.org/drawingml/2006/main" name="acmad_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cmad_theme" id="{6839D473-D56C-43B0-BD11-2B6037952A2D}" vid="{35C6CE92-7FB1-40B9-BADE-1F0A7B78B760}"/>
    </a:ext>
  </a:extLst>
</a:theme>
</file>

<file path=ppt/theme/theme2.xml><?xml version="1.0" encoding="utf-8"?>
<a:theme xmlns:a="http://schemas.openxmlformats.org/drawingml/2006/main" name="1_Conception personnalisé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nception personnalisé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ception personnalisé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62830</TotalTime>
  <Words>76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Albertus Medium</vt:lpstr>
      <vt:lpstr>Arial</vt:lpstr>
      <vt:lpstr>Calibri</vt:lpstr>
      <vt:lpstr>Times New Roman</vt:lpstr>
      <vt:lpstr>acmad_theme</vt:lpstr>
      <vt:lpstr>1_Conception personnalisée</vt:lpstr>
      <vt:lpstr>2_Conception personnalisée</vt:lpstr>
      <vt:lpstr>3_Conception personnalisée</vt:lpstr>
      <vt:lpstr>PowerPoint Presentation</vt:lpstr>
      <vt:lpstr>PowerPoint Presentation</vt:lpstr>
      <vt:lpstr>PowerPoint Presentation</vt:lpstr>
      <vt:lpstr>MJJA 2022 Climate Outlook – Policy Map</vt:lpstr>
      <vt:lpstr>Drought and Flood Vigilance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mesa</dc:creator>
  <cp:lastModifiedBy>Mduduzi Gamedze</cp:lastModifiedBy>
  <cp:revision>2708</cp:revision>
  <cp:lastPrinted>2021-01-09T18:04:25Z</cp:lastPrinted>
  <dcterms:created xsi:type="dcterms:W3CDTF">2021-01-09T18:04:25Z</dcterms:created>
  <dcterms:modified xsi:type="dcterms:W3CDTF">2022-05-05T17:55:01Z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1033-11.1.0.9505</vt:lpwstr>
  </property>
</Properties>
</file>